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9.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 id="2147483816" r:id="rId86"/>
    <p:sldMasterId id="2147483818" r:id="rId87"/>
    <p:sldMasterId id="2147483820" r:id="rId88"/>
  </p:sldMasterIdLst>
  <p:notesMasterIdLst>
    <p:notesMasterId r:id="rId89"/>
  </p:notesMasterIdLst>
  <p:sldIdLst>
    <p:sldId id="256" r:id="rId90"/>
    <p:sldId id="257" r:id="rId91"/>
    <p:sldId id="258" r:id="rId92"/>
    <p:sldId id="259" r:id="rId93"/>
    <p:sldId id="260" r:id="rId94"/>
    <p:sldId id="261" r:id="rId95"/>
    <p:sldId id="262" r:id="rId96"/>
    <p:sldId id="263" r:id="rId97"/>
    <p:sldId id="264" r:id="rId98"/>
    <p:sldId id="265" r:id="rId99"/>
    <p:sldId id="266" r:id="rId100"/>
    <p:sldId id="267" r:id="rId101"/>
    <p:sldId id="268" r:id="rId102"/>
    <p:sldId id="269" r:id="rId103"/>
    <p:sldId id="270" r:id="rId104"/>
    <p:sldId id="271" r:id="rId105"/>
    <p:sldId id="272" r:id="rId106"/>
    <p:sldId id="273" r:id="rId107"/>
    <p:sldId id="274" r:id="rId108"/>
    <p:sldId id="275" r:id="rId109"/>
    <p:sldId id="276" r:id="rId110"/>
    <p:sldId id="277" r:id="rId111"/>
    <p:sldId id="278" r:id="rId112"/>
    <p:sldId id="279" r:id="rId113"/>
    <p:sldId id="280" r:id="rId11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notesMaster" Target="notesMasters/notesMaster1.xml"/><Relationship Id="rId90" Type="http://schemas.openxmlformats.org/officeDocument/2006/relationships/slide" Target="slides/slide1.xml"/><Relationship Id="rId91" Type="http://schemas.openxmlformats.org/officeDocument/2006/relationships/slide" Target="slides/slide2.xml"/><Relationship Id="rId92" Type="http://schemas.openxmlformats.org/officeDocument/2006/relationships/slide" Target="slides/slide3.xml"/><Relationship Id="rId93" Type="http://schemas.openxmlformats.org/officeDocument/2006/relationships/slide" Target="slides/slide4.xml"/><Relationship Id="rId94" Type="http://schemas.openxmlformats.org/officeDocument/2006/relationships/slide" Target="slides/slide5.xml"/><Relationship Id="rId95" Type="http://schemas.openxmlformats.org/officeDocument/2006/relationships/slide" Target="slides/slide6.xml"/><Relationship Id="rId96" Type="http://schemas.openxmlformats.org/officeDocument/2006/relationships/slide" Target="slides/slide7.xml"/><Relationship Id="rId97" Type="http://schemas.openxmlformats.org/officeDocument/2006/relationships/slide" Target="slides/slide8.xml"/><Relationship Id="rId98" Type="http://schemas.openxmlformats.org/officeDocument/2006/relationships/slide" Target="slides/slide9.xml"/><Relationship Id="rId99" Type="http://schemas.openxmlformats.org/officeDocument/2006/relationships/slide" Target="slides/slide10.xml"/><Relationship Id="rId100" Type="http://schemas.openxmlformats.org/officeDocument/2006/relationships/slide" Target="slides/slide11.xml"/><Relationship Id="rId101" Type="http://schemas.openxmlformats.org/officeDocument/2006/relationships/slide" Target="slides/slide12.xml"/><Relationship Id="rId102" Type="http://schemas.openxmlformats.org/officeDocument/2006/relationships/slide" Target="slides/slide13.xml"/><Relationship Id="rId103" Type="http://schemas.openxmlformats.org/officeDocument/2006/relationships/slide" Target="slides/slide14.xml"/><Relationship Id="rId104" Type="http://schemas.openxmlformats.org/officeDocument/2006/relationships/slide" Target="slides/slide15.xml"/><Relationship Id="rId105" Type="http://schemas.openxmlformats.org/officeDocument/2006/relationships/slide" Target="slides/slide16.xml"/><Relationship Id="rId106" Type="http://schemas.openxmlformats.org/officeDocument/2006/relationships/slide" Target="slides/slide17.xml"/><Relationship Id="rId107" Type="http://schemas.openxmlformats.org/officeDocument/2006/relationships/slide" Target="slides/slide18.xml"/><Relationship Id="rId108" Type="http://schemas.openxmlformats.org/officeDocument/2006/relationships/slide" Target="slides/slide19.xml"/><Relationship Id="rId109" Type="http://schemas.openxmlformats.org/officeDocument/2006/relationships/slide" Target="slides/slide20.xml"/><Relationship Id="rId110" Type="http://schemas.openxmlformats.org/officeDocument/2006/relationships/slide" Target="slides/slide21.xml"/><Relationship Id="rId111" Type="http://schemas.openxmlformats.org/officeDocument/2006/relationships/slide" Target="slides/slide22.xml"/><Relationship Id="rId112" Type="http://schemas.openxmlformats.org/officeDocument/2006/relationships/slide" Target="slides/slide23.xml"/><Relationship Id="rId113" Type="http://schemas.openxmlformats.org/officeDocument/2006/relationships/slide" Target="slides/slide24.xml"/><Relationship Id="rId114" Type="http://schemas.openxmlformats.org/officeDocument/2006/relationships/slide" Target="slides/slide25.xml"/><Relationship Id="rId11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a:pPr>
            <a:r>
              <a:t>Effort by Phase (Weeks)</a:t>
            </a:r>
          </a:p>
        </c:rich>
      </c:tx>
      <c:layout/>
      <c:overlay val="0"/>
    </c:title>
    <c:autoTitleDeleted val="0"/>
    <c:plotArea>
      <c:barChart>
        <c:barDir val="col"/>
        <c:grouping val="clustered"/>
        <c:ser>
          <c:idx val="0"/>
          <c:order val="0"/>
          <c:tx>
            <c:strRef>
              <c:f>Sheet1!$B$1</c:f>
              <c:strCache>
                <c:ptCount val="1"/>
                <c:pt idx="0">
                  <c:v>Weeks</c:v>
                </c:pt>
              </c:strCache>
            </c:strRef>
          </c:tx>
          <c:cat>
            <c:strRef>
              <c:f>Sheet1!$A$2:$A$6</c:f>
              <c:strCache>
                <c:ptCount val="5"/>
                <c:pt idx="0">
                  <c:v>Ph 1
(1-2)</c:v>
                </c:pt>
                <c:pt idx="1">
                  <c:v>Ph 2
(2-4)</c:v>
                </c:pt>
                <c:pt idx="2">
                  <c:v>Ph 3
(4-5)</c:v>
                </c:pt>
                <c:pt idx="3">
                  <c:v>Ph 4
(5-6)</c:v>
                </c:pt>
                <c:pt idx="4">
                  <c:v>Ph 5
(6)</c:v>
                </c:pt>
              </c:strCache>
            </c:strRef>
          </c:cat>
          <c:val>
            <c:numRef>
              <c:f>Sheet1!$B$2:$B$6</c:f>
              <c:numCache>
                <c:formatCode>General</c:formatCode>
                <c:ptCount val="5"/>
                <c:pt idx="0">
                  <c:v>8</c:v>
                </c:pt>
                <c:pt idx="1">
                  <c:v>16</c:v>
                </c:pt>
                <c:pt idx="2">
                  <c:v>8</c:v>
                </c:pt>
                <c:pt idx="3">
                  <c:v>12</c:v>
                </c:pt>
                <c:pt idx="4">
                  <c:v>4</c:v>
                </c:pt>
              </c:numCache>
            </c:numRef>
          </c:val>
        </c:ser>
        <c:axId val="-2068027336"/>
        <c:axId val="-2113994440"/>
      </c:barChart>
      <c:catAx>
        <c:axId val="-2068027336"/>
        <c:scaling>
          <c:orientation val="minMax"/>
        </c:scaling>
        <c:delete val="0"/>
        <c:axPos val="b"/>
        <c:majorTickMark val="out"/>
        <c:minorTickMark val="none"/>
        <c:tickLblPos val="nextTo"/>
        <c:crossAx val="-2113994440"/>
        <c:crosses val="autoZero"/>
        <c:auto val="1"/>
        <c:lblAlgn val="ctr"/>
        <c:lblOffset val="100"/>
        <c:noMultiLvlLbl val="0"/>
      </c:catAx>
      <c:valAx>
        <c:axId val="-2113994440"/>
        <c:scaling/>
        <c:delete val="0"/>
        <c:axPos val="l"/>
        <c:majorGridlines/>
        <c:majorTickMark val="out"/>
        <c:minorTickMark val="none"/>
        <c:tickLblPos val="nextTo"/>
        <c:crossAx val="-2068027336"/>
        <c:crosses val="autoZero"/>
      </c:valAx>
    </c:plotArea>
    <c:dispBlanksAs val="gap"/>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a:pPr>
            <a:r>
              <a:t>Development Costs</a:t>
            </a:r>
          </a:p>
        </c:rich>
      </c:tx>
      <c:layout/>
      <c:overlay val="0"/>
    </c:title>
    <c:autoTitleDeleted val="0"/>
    <c:plotArea>
      <c:barChart>
        <c:barDir val="bar"/>
        <c:grouping val="clustered"/>
        <c:ser>
          <c:idx val="0"/>
          <c:order val="0"/>
          <c:tx>
            <c:strRef>
              <c:f>Sheet1!$B$1</c:f>
              <c:strCache>
                <c:ptCount val="1"/>
                <c:pt idx="0">
                  <c:v>Dev Costs ($K)</c:v>
                </c:pt>
              </c:strCache>
            </c:strRef>
          </c:tx>
          <c:cat>
            <c:strRef>
              <c:f>Sheet1!$A$2:$A$4</c:f>
              <c:strCache>
                <c:ptCount val="3"/>
                <c:pt idx="0">
                  <c:v>Personnel</c:v>
                </c:pt>
                <c:pt idx="1">
                  <c:v>AWS
Infra</c:v>
                </c:pt>
                <c:pt idx="2">
                  <c:v>API
Testing</c:v>
                </c:pt>
              </c:strCache>
            </c:strRef>
          </c:cat>
          <c:val>
            <c:numRef>
              <c:f>Sheet1!$B$2:$B$4</c:f>
              <c:numCache>
                <c:formatCode>General</c:formatCode>
                <c:ptCount val="3"/>
                <c:pt idx="0">
                  <c:v>840</c:v>
                </c:pt>
                <c:pt idx="1">
                  <c:v>12</c:v>
                </c:pt>
                <c:pt idx="2">
                  <c:v>8</c:v>
                </c:pt>
              </c:numCache>
            </c:numRef>
          </c:val>
        </c:ser>
        <c:axId val="-2068027336"/>
        <c:axId val="-2113994440"/>
      </c:barChart>
      <c:catAx>
        <c:axId val="-2068027336"/>
        <c:scaling>
          <c:orientation val="minMax"/>
        </c:scaling>
        <c:delete val="0"/>
        <c:axPos val="l"/>
        <c:majorTickMark val="out"/>
        <c:minorTickMark val="none"/>
        <c:tickLblPos val="nextTo"/>
        <c:crossAx val="-2113994440"/>
        <c:crosses val="autoZero"/>
        <c:auto val="1"/>
        <c:lblAlgn val="ctr"/>
        <c:lblOffset val="100"/>
        <c:noMultiLvlLbl val="0"/>
      </c:catAx>
      <c:valAx>
        <c:axId val="-2113994440"/>
        <c:scaling/>
        <c:delete val="0"/>
        <c:axPos val="b"/>
        <c:majorGridlines/>
        <c:majorTickMark val="out"/>
        <c:minorTickMark val="none"/>
        <c:tickLblPos val="nextTo"/>
        <c:crossAx val="-2068027336"/>
        <c:crosses val="autoZero"/>
      </c:valAx>
    </c:plotArea>
    <c:dispBlanksAs val="gap"/>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chart>
    <c:title>
      <c:tx>
        <c:rich>
          <a:bodyPr/>
          <a:lstStyle/>
          <a:p>
            <a:pPr>
              <a:defRPr sz="1400"/>
            </a:pPr>
            <a:r>
              <a:t>Annual Operational Costs</a:t>
            </a:r>
          </a:p>
        </c:rich>
      </c:tx>
      <c:layout/>
      <c:overlay val="0"/>
    </c:title>
    <c:autoTitleDeleted val="0"/>
    <c:plotArea>
      <c:pieChart>
        <c:varyColors val="1"/>
        <c:ser>
          <c:idx val="0"/>
          <c:order val="0"/>
          <c:tx>
            <c:strRef>
              <c:f>Sheet1!$B$1</c:f>
              <c:strCache>
                <c:ptCount val="1"/>
                <c:pt idx="0">
                  <c:v>Annual ($K)</c:v>
                </c:pt>
              </c:strCache>
            </c:strRef>
          </c:tx>
          <c:cat>
            <c:strRef>
              <c:f>Sheet1!$A$2:$A$6</c:f>
              <c:strCache>
                <c:ptCount val="5"/>
                <c:pt idx="0">
                  <c:v>Claude
Bedrock</c:v>
                </c:pt>
                <c:pt idx="1">
                  <c:v>S3</c:v>
                </c:pt>
                <c:pt idx="2">
                  <c:v>RDS</c:v>
                </c:pt>
                <c:pt idx="3">
                  <c:v>Lambda</c:v>
                </c:pt>
                <c:pt idx="4">
                  <c:v>Other</c:v>
                </c:pt>
              </c:strCache>
            </c:strRef>
          </c:cat>
          <c:val>
            <c:numRef>
              <c:f>Sheet1!$B$2:$B$6</c:f>
              <c:numCache>
                <c:formatCode>General</c:formatCode>
                <c:ptCount val="5"/>
                <c:pt idx="0">
                  <c:v>1100</c:v>
                </c:pt>
                <c:pt idx="1">
                  <c:v>24</c:v>
                </c:pt>
                <c:pt idx="2">
                  <c:v>18</c:v>
                </c:pt>
                <c:pt idx="3">
                  <c:v>12</c:v>
                </c:pt>
                <c:pt idx="4">
                  <c:v>10</c:v>
                </c:pt>
              </c:numCache>
            </c:numRef>
          </c:val>
        </c:ser>
      </c:pieChart>
    </c:plotArea>
    <c:dispBlanksAs val="gap"/>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a:pPr>
            <a:r>
              <a:t>Ongoing Team (1.5 FTE Total)</a:t>
            </a:r>
          </a:p>
        </c:rich>
      </c:tx>
      <c:layout/>
      <c:overlay val="0"/>
    </c:title>
    <c:autoTitleDeleted val="0"/>
    <c:plotArea>
      <c:barChart>
        <c:barDir val="col"/>
        <c:grouping val="clustered"/>
        <c:ser>
          <c:idx val="0"/>
          <c:order val="0"/>
          <c:tx>
            <c:strRef>
              <c:f>Sheet1!$B$1</c:f>
              <c:strCache>
                <c:ptCount val="1"/>
                <c:pt idx="0">
                  <c:v>FTE</c:v>
                </c:pt>
              </c:strCache>
            </c:strRef>
          </c:tx>
          <c:cat>
            <c:strRef>
              <c:f>Sheet1!$A$2:$A$5</c:f>
              <c:strCache>
                <c:ptCount val="4"/>
                <c:pt idx="0">
                  <c:v>DevOps</c:v>
                </c:pt>
                <c:pt idx="1">
                  <c:v>Data
Eng</c:v>
                </c:pt>
                <c:pt idx="2">
                  <c:v>ML
Eng</c:v>
                </c:pt>
                <c:pt idx="3">
                  <c:v>Support</c:v>
                </c:pt>
              </c:strCache>
            </c:strRef>
          </c:cat>
          <c:val>
            <c:numRef>
              <c:f>Sheet1!$B$2:$B$5</c:f>
              <c:numCache>
                <c:formatCode>General</c:formatCode>
                <c:ptCount val="4"/>
                <c:pt idx="0">
                  <c:v>0.5</c:v>
                </c:pt>
                <c:pt idx="1">
                  <c:v>0.25</c:v>
                </c:pt>
                <c:pt idx="2">
                  <c:v>0.25</c:v>
                </c:pt>
                <c:pt idx="3">
                  <c:v>0.5</c:v>
                </c:pt>
              </c:numCache>
            </c:numRef>
          </c:val>
        </c:ser>
        <c:axId val="-2068027336"/>
        <c:axId val="-2113994440"/>
      </c:barChart>
      <c:catAx>
        <c:axId val="-2068027336"/>
        <c:scaling>
          <c:orientation val="minMax"/>
        </c:scaling>
        <c:delete val="0"/>
        <c:axPos val="b"/>
        <c:majorTickMark val="out"/>
        <c:minorTickMark val="none"/>
        <c:tickLblPos val="nextTo"/>
        <c:crossAx val="-2113994440"/>
        <c:crosses val="autoZero"/>
        <c:auto val="1"/>
        <c:lblAlgn val="ctr"/>
        <c:lblOffset val="100"/>
        <c:noMultiLvlLbl val="0"/>
      </c:catAx>
      <c:valAx>
        <c:axId val="-2113994440"/>
        <c:scaling/>
        <c:delete val="0"/>
        <c:axPos val="l"/>
        <c:majorGridlines/>
        <c:majorTickMark val="out"/>
        <c:minorTickMark val="none"/>
        <c:tickLblPos val="nextTo"/>
        <c:crossAx val="-2068027336"/>
        <c:crosses val="autoZero"/>
      </c:valAx>
    </c:plotArea>
    <c:dispBlanksAs val="gap"/>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88.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800" spc="-1" strike="noStrike">
                <a:solidFill>
                  <a:schemeClr val="dk1"/>
                </a:solidFill>
                <a:latin typeface="Arial"/>
              </a:rPr>
              <a:t>Click to move the slide</a:t>
            </a:r>
            <a:endParaRPr b="0" lang="en-US" sz="1800" spc="-1" strike="noStrike">
              <a:solidFill>
                <a:schemeClr val="dk1"/>
              </a:solidFill>
              <a:latin typeface="Arial"/>
            </a:endParaRPr>
          </a:p>
        </p:txBody>
      </p:sp>
      <p:sp>
        <p:nvSpPr>
          <p:cNvPr id="51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1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20" name="PlaceHolder 4"/>
          <p:cNvSpPr>
            <a:spLocks noGrp="1"/>
          </p:cNvSpPr>
          <p:nvPr>
            <p:ph type="dt" idx="26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21" name="PlaceHolder 5"/>
          <p:cNvSpPr>
            <a:spLocks noGrp="1"/>
          </p:cNvSpPr>
          <p:nvPr>
            <p:ph type="ftr" idx="26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2" name="PlaceHolder 6"/>
          <p:cNvSpPr>
            <a:spLocks noGrp="1"/>
          </p:cNvSpPr>
          <p:nvPr>
            <p:ph type="sldNum" idx="26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055B59C-352F-4FE5-8923-35AB52A6460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685800" y="1143000"/>
            <a:ext cx="5486040" cy="3085920"/>
          </a:xfrm>
          <a:prstGeom prst="rect">
            <a:avLst/>
          </a:prstGeom>
          <a:ln w="0">
            <a:noFill/>
          </a:ln>
        </p:spPr>
      </p:sp>
      <p:sp>
        <p:nvSpPr>
          <p:cNvPr id="6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Creating a high-level plan outlines major milestones and prerequisites, enabling structured progress toward project goals.</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08" name="PlaceHolder 3"/>
          <p:cNvSpPr>
            <a:spLocks noGrp="1"/>
          </p:cNvSpPr>
          <p:nvPr>
            <p:ph type="sldNum" idx="27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ACFEFB6B-C525-4F4B-A222-B0B35E8DD65C}"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685800" y="1143000"/>
            <a:ext cx="5486040" cy="3085920"/>
          </a:xfrm>
          <a:prstGeom prst="rect">
            <a:avLst/>
          </a:prstGeom>
          <a:ln w="0">
            <a:noFill/>
          </a:ln>
        </p:spPr>
      </p:sp>
      <p:sp>
        <p:nvSpPr>
          <p:cNvPr id="6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Choosing the appropriate methodology—whether Agile, Waterfall, or hybrid—aligns processes with project needs and organizational culture.</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11" name="PlaceHolder 3"/>
          <p:cNvSpPr>
            <a:spLocks noGrp="1"/>
          </p:cNvSpPr>
          <p:nvPr>
            <p:ph type="sldNum" idx="27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E1F3F46B-C826-4011-9B58-E67D98696A0A}"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685800" y="1143000"/>
            <a:ext cx="5486040" cy="3085920"/>
          </a:xfrm>
          <a:prstGeom prst="rect">
            <a:avLst/>
          </a:prstGeom>
          <a:ln w="0">
            <a:noFill/>
          </a:ln>
        </p:spPr>
      </p:sp>
      <p:sp>
        <p:nvSpPr>
          <p:cNvPr id="6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 detailed execution plan breaks down tasks, timelines, and responsibilities in alignment with the selected methodology for smooth delivery.</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14" name="PlaceHolder 3"/>
          <p:cNvSpPr>
            <a:spLocks noGrp="1"/>
          </p:cNvSpPr>
          <p:nvPr>
            <p:ph type="sldNum" idx="27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A0AD444F-843E-477A-B5D5-A0F1F2497B72}"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685800" y="1143000"/>
            <a:ext cx="5486040" cy="3085920"/>
          </a:xfrm>
          <a:prstGeom prst="rect">
            <a:avLst/>
          </a:prstGeom>
          <a:ln w="0">
            <a:noFill/>
          </a:ln>
        </p:spPr>
      </p:sp>
      <p:sp>
        <p:nvSpPr>
          <p:cNvPr id="6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Accurate timeline estimation and resource planning ensure optimal allocation and minimize delays during project execution.</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17" name="PlaceHolder 3"/>
          <p:cNvSpPr>
            <a:spLocks noGrp="1"/>
          </p:cNvSpPr>
          <p:nvPr>
            <p:ph type="sldNum" idx="27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A6EBF0E1-A4FD-494B-944F-458EFB410CF6}"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6040" cy="3085920"/>
          </a:xfrm>
          <a:prstGeom prst="rect">
            <a:avLst/>
          </a:prstGeom>
          <a:ln w="0">
            <a:noFill/>
          </a:ln>
        </p:spPr>
      </p:sp>
      <p:sp>
        <p:nvSpPr>
          <p:cNvPr id="6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Cost profiling tracks budget allocation while dependency mapping highlights critical relationships between project components for effective coordination.</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20" name="PlaceHolder 3"/>
          <p:cNvSpPr>
            <a:spLocks noGrp="1"/>
          </p:cNvSpPr>
          <p:nvPr>
            <p:ph type="sldNum" idx="27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DB5C5C2D-3D5E-4E80-B59A-28F62EB44B3A}"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6040" cy="308592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Cost profiling tracks budget allocation while dependency mapping highlights critical relationships between project components for effective coordination.</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23" name="PlaceHolder 3"/>
          <p:cNvSpPr>
            <a:spLocks noGrp="1"/>
          </p:cNvSpPr>
          <p:nvPr>
            <p:ph type="sldNum" idx="27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ACDF1B89-0C63-47AE-8C2E-7FFF0119AC9E}"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6040" cy="3085920"/>
          </a:xfrm>
          <a:prstGeom prst="rect">
            <a:avLst/>
          </a:prstGeom>
          <a:ln w="0">
            <a:noFill/>
          </a:ln>
        </p:spPr>
      </p:sp>
      <p:sp>
        <p:nvSpPr>
          <p:cNvPr id="6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Implementing quality control and compliance ensures that deliverables meet standards and regulatory requirements throughout the project.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26" name="PlaceHolder 3"/>
          <p:cNvSpPr>
            <a:spLocks noGrp="1"/>
          </p:cNvSpPr>
          <p:nvPr>
            <p:ph type="sldNum" idx="27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D851B347-B081-4E48-B7A8-4AF5565F1F08}"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6040" cy="308592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Effective change management includes assessing impacts, maintaining version control, and following established Change Advisory Board (CAB) or Change Review Board (CRB) procedures.</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29" name="PlaceHolder 3"/>
          <p:cNvSpPr>
            <a:spLocks noGrp="1"/>
          </p:cNvSpPr>
          <p:nvPr>
            <p:ph type="sldNum" idx="28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19DA52FB-1636-47A0-8C92-8B59015EF59C}"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6040" cy="3085920"/>
          </a:xfrm>
          <a:prstGeom prst="rect">
            <a:avLst/>
          </a:prstGeom>
          <a:ln w="0">
            <a:noFill/>
          </a:ln>
        </p:spPr>
      </p:sp>
      <p:sp>
        <p:nvSpPr>
          <p:cNvPr id="6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 tailored communication strategy ensures stakeholders receive relevant information through preferred channels at appropriate intervals to maintain engagement.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32" name="PlaceHolder 3"/>
          <p:cNvSpPr>
            <a:spLocks noGrp="1"/>
          </p:cNvSpPr>
          <p:nvPr>
            <p:ph type="sldNum" idx="28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DDD8747B-8305-4641-B6B3-55F177DF8DFA}"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685800" y="1143000"/>
            <a:ext cx="5486040" cy="308592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Regular reporting with defined metrics and compliance tracking provides transparency and informs decision-making at all organizational levels.</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35" name="PlaceHolder 3"/>
          <p:cNvSpPr>
            <a:spLocks noGrp="1"/>
          </p:cNvSpPr>
          <p:nvPr>
            <p:ph type="sldNum" idx="28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0A604F56-3F58-49AF-994A-62C388613A0A}"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685800" y="1143000"/>
            <a:ext cx="5486040" cy="3085920"/>
          </a:xfrm>
          <a:prstGeom prst="rect">
            <a:avLst/>
          </a:prstGeom>
          <a:ln w="0">
            <a:noFill/>
          </a:ln>
        </p:spPr>
      </p:sp>
      <p:sp>
        <p:nvSpPr>
          <p:cNvPr id="58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4" name="PlaceHolder 3"/>
          <p:cNvSpPr>
            <a:spLocks noGrp="1"/>
          </p:cNvSpPr>
          <p:nvPr>
            <p:ph type="sldNum" idx="26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GB" sz="1200" spc="-1" strike="noStrike">
                <a:solidFill>
                  <a:srgbClr val="000000"/>
                </a:solidFill>
                <a:latin typeface="Aptos"/>
                <a:ea typeface="+mn-ea"/>
              </a:defRPr>
            </a:lvl1pPr>
          </a:lstStyle>
          <a:p>
            <a:pPr indent="0" algn="r" defTabSz="914400">
              <a:lnSpc>
                <a:spcPct val="100000"/>
              </a:lnSpc>
              <a:buNone/>
              <a:tabLst>
                <a:tab algn="l" pos="0"/>
              </a:tabLst>
            </a:pPr>
            <a:fld id="{95E518F9-D4E4-4DEE-9427-95EAED836808}" type="slidenum">
              <a:rPr b="0" lang="en-GB" sz="1200" spc="-1" strike="noStrike">
                <a:solidFill>
                  <a:srgbClr val="000000"/>
                </a:solidFill>
                <a:latin typeface="Aptos"/>
                <a:ea typeface="+mn-ea"/>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685800" y="1143000"/>
            <a:ext cx="5486040" cy="3085920"/>
          </a:xfrm>
          <a:prstGeom prst="rect">
            <a:avLst/>
          </a:prstGeom>
          <a:ln w="0">
            <a:noFill/>
          </a:ln>
        </p:spPr>
      </p:sp>
      <p:sp>
        <p:nvSpPr>
          <p:cNvPr id="6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GB" sz="2000" spc="-1" strike="noStrike">
                <a:solidFill>
                  <a:srgbClr val="000000"/>
                </a:solidFill>
                <a:latin typeface="Arial"/>
              </a:rPr>
              <a:t>The final phase focuses on successful launch, operational transition, sustaining benefits, and driving continuous improvements post-implementation.</a:t>
            </a:r>
            <a:endParaRPr b="0" lang="en-US" sz="2000" spc="-1" strike="noStrike">
              <a:solidFill>
                <a:srgbClr val="000000"/>
              </a:solidFill>
              <a:latin typeface="Arial"/>
            </a:endParaRPr>
          </a:p>
        </p:txBody>
      </p:sp>
      <p:sp>
        <p:nvSpPr>
          <p:cNvPr id="638" name="PlaceHolder 3"/>
          <p:cNvSpPr>
            <a:spLocks noGrp="1"/>
          </p:cNvSpPr>
          <p:nvPr>
            <p:ph type="sldNum" idx="28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C2F5DF33-381B-4240-8B94-3747FFDCC0A1}"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685800" y="1143000"/>
            <a:ext cx="5486040" cy="3085920"/>
          </a:xfrm>
          <a:prstGeom prst="rect">
            <a:avLst/>
          </a:prstGeom>
          <a:ln w="0">
            <a:noFill/>
          </a:ln>
        </p:spPr>
      </p:sp>
      <p:sp>
        <p:nvSpPr>
          <p:cNvPr id="6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Before launch, the project must meet exit criteria and gain approvals from governance bodies to ensure readiness and mitigate risks.</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41" name="PlaceHolder 3"/>
          <p:cNvSpPr>
            <a:spLocks noGrp="1"/>
          </p:cNvSpPr>
          <p:nvPr>
            <p:ph type="sldNum" idx="28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28F04661-D314-49E4-8700-21A3AD7889B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685800" y="1143000"/>
            <a:ext cx="5486040" cy="3085920"/>
          </a:xfrm>
          <a:prstGeom prst="rect">
            <a:avLst/>
          </a:prstGeom>
          <a:ln w="0">
            <a:noFill/>
          </a:ln>
        </p:spPr>
      </p:sp>
      <p:sp>
        <p:nvSpPr>
          <p:cNvPr id="6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 structured handover process with training and documentation supports smooth operational transition and early-stage support during hypercare.</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44" name="PlaceHolder 3"/>
          <p:cNvSpPr>
            <a:spLocks noGrp="1"/>
          </p:cNvSpPr>
          <p:nvPr>
            <p:ph type="sldNum" idx="28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D922BC9F-16B5-49D8-8197-0F59E7F44C4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685800" y="1143000"/>
            <a:ext cx="5486040" cy="3085920"/>
          </a:xfrm>
          <a:prstGeom prst="rect">
            <a:avLst/>
          </a:prstGeom>
          <a:ln w="0">
            <a:noFill/>
          </a:ln>
        </p:spPr>
      </p:sp>
      <p:sp>
        <p:nvSpPr>
          <p:cNvPr id="6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Effective resource management and a clear exit strategy facilitate orderly project closure and reallocation of assets and personnel.</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47" name="PlaceHolder 3"/>
          <p:cNvSpPr>
            <a:spLocks noGrp="1"/>
          </p:cNvSpPr>
          <p:nvPr>
            <p:ph type="sldNum" idx="28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B4EA3D00-22C4-47B1-A00C-9F15FFB139BC}"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685800" y="1143000"/>
            <a:ext cx="5486040" cy="3085920"/>
          </a:xfrm>
          <a:prstGeom prst="rect">
            <a:avLst/>
          </a:prstGeom>
          <a:ln w="0">
            <a:noFill/>
          </a:ln>
        </p:spPr>
      </p:sp>
      <p:sp>
        <p:nvSpPr>
          <p:cNvPr id="6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Post-implementation reviews assess project outcomes and identify lessons learned, while iterative deployments enable ongoing improvements.</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50" name="PlaceHolder 3"/>
          <p:cNvSpPr>
            <a:spLocks noGrp="1"/>
          </p:cNvSpPr>
          <p:nvPr>
            <p:ph type="sldNum" idx="28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06F07F18-77B4-49B6-B15E-02782434DB2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685800" y="1143000"/>
            <a:ext cx="5486040" cy="3085920"/>
          </a:xfrm>
          <a:prstGeom prst="rect">
            <a:avLst/>
          </a:prstGeom>
          <a:ln w="0">
            <a:noFill/>
          </a:ln>
        </p:spPr>
      </p:sp>
      <p:sp>
        <p:nvSpPr>
          <p:cNvPr id="6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Embedding continuous improvement through managed services or product lifecycle integration ensures long-term project benefits and adaptability.</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53" name="PlaceHolder 3"/>
          <p:cNvSpPr>
            <a:spLocks noGrp="1"/>
          </p:cNvSpPr>
          <p:nvPr>
            <p:ph type="sldNum" idx="28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81E1718F-E200-4CCD-A36E-E20DC6A0E5D9}"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6040" cy="3085920"/>
          </a:xfrm>
          <a:prstGeom prst="rect">
            <a:avLst/>
          </a:prstGeom>
          <a:ln w="0">
            <a:noFill/>
          </a:ln>
        </p:spPr>
      </p:sp>
      <p:sp>
        <p:nvSpPr>
          <p:cNvPr id="5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GB" sz="2000" spc="-1" strike="noStrike">
                <a:solidFill>
                  <a:srgbClr val="000000"/>
                </a:solidFill>
                <a:latin typeface="Arial"/>
              </a:rPr>
              <a:t>The initiation phase establishes the project’s baseline including background, challenges, governance, and stakeholder requirements to set the stage for successful outcomes.</a:t>
            </a:r>
            <a:endParaRPr b="0" lang="en-US" sz="2000" spc="-1" strike="noStrike">
              <a:solidFill>
                <a:srgbClr val="000000"/>
              </a:solidFill>
              <a:latin typeface="Arial"/>
            </a:endParaRPr>
          </a:p>
        </p:txBody>
      </p:sp>
      <p:sp>
        <p:nvSpPr>
          <p:cNvPr id="587" name="PlaceHolder 3"/>
          <p:cNvSpPr>
            <a:spLocks noGrp="1"/>
          </p:cNvSpPr>
          <p:nvPr>
            <p:ph type="sldNum" idx="26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9D8CE30C-8C28-4FE6-8182-0063C110FFC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685800" y="1143000"/>
            <a:ext cx="5486040" cy="3085920"/>
          </a:xfrm>
          <a:prstGeom prst="rect">
            <a:avLst/>
          </a:prstGeom>
          <a:ln w="0">
            <a:noFill/>
          </a:ln>
        </p:spPr>
      </p:sp>
      <p:sp>
        <p:nvSpPr>
          <p:cNvPr id="5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Understanding the project’s origins and context is critical. This involves reviewing why the project exists and its strategic alignment within the organization.</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590" name="PlaceHolder 3"/>
          <p:cNvSpPr>
            <a:spLocks noGrp="1"/>
          </p:cNvSpPr>
          <p:nvPr>
            <p:ph type="sldNum" idx="26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615779D1-0F4C-4880-BA07-DB349C690665}"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685800" y="1143000"/>
            <a:ext cx="5486040" cy="3085920"/>
          </a:xfrm>
          <a:prstGeom prst="rect">
            <a:avLst/>
          </a:prstGeom>
          <a:ln w="0">
            <a:noFill/>
          </a:ln>
        </p:spPr>
      </p:sp>
      <p:sp>
        <p:nvSpPr>
          <p:cNvPr id="5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Clearly articulating the problem statement helps focus efforts. The project manager’s role is defined to ensure leadership and accountability throughout the lifecycle.</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593" name="PlaceHolder 3"/>
          <p:cNvSpPr>
            <a:spLocks noGrp="1"/>
          </p:cNvSpPr>
          <p:nvPr>
            <p:ph type="sldNum" idx="26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804A95EA-E975-4380-946A-2151A1A81FCB}"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685800" y="1143000"/>
            <a:ext cx="5486040" cy="3085920"/>
          </a:xfrm>
          <a:prstGeom prst="rect">
            <a:avLst/>
          </a:prstGeom>
          <a:ln w="0">
            <a:noFill/>
          </a:ln>
        </p:spPr>
      </p:sp>
      <p:sp>
        <p:nvSpPr>
          <p:cNvPr id="5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Identifying challenges early enables risk mitigation. The business case justifies the project by outlining benefits, costs, and strategic value.</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596" name="PlaceHolder 3"/>
          <p:cNvSpPr>
            <a:spLocks noGrp="1"/>
          </p:cNvSpPr>
          <p:nvPr>
            <p:ph type="sldNum" idx="26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0F09ACF4-0B16-4F6A-8B86-639FFD9A5CCD}"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685800" y="1143000"/>
            <a:ext cx="5486040" cy="3085920"/>
          </a:xfrm>
          <a:prstGeom prst="rect">
            <a:avLst/>
          </a:prstGeom>
          <a:ln w="0">
            <a:noFill/>
          </a:ln>
        </p:spPr>
      </p:sp>
      <p:sp>
        <p:nvSpPr>
          <p:cNvPr id="5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Strong governance ensures accountability and control. Terms of reference, governance structures, and compliance frameworks guide effective project execution.</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599" name="PlaceHolder 3"/>
          <p:cNvSpPr>
            <a:spLocks noGrp="1"/>
          </p:cNvSpPr>
          <p:nvPr>
            <p:ph type="sldNum" idx="27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D58C78F2-3332-471C-B3D2-C53520BE0D2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685800" y="1143000"/>
            <a:ext cx="5486040" cy="3085920"/>
          </a:xfrm>
          <a:prstGeom prst="rect">
            <a:avLst/>
          </a:prstGeom>
          <a:ln w="0">
            <a:noFill/>
          </a:ln>
        </p:spPr>
      </p:sp>
      <p:sp>
        <p:nvSpPr>
          <p:cNvPr id="6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Identifying stakeholders and understanding their needs is vital. Gathering high-level requirements sets the basis for detailed planning and delivery.</a:t>
            </a:r>
            <a:endParaRPr b="0" lang="en-US" sz="2000" spc="-1" strike="noStrike">
              <a:solidFill>
                <a:srgbClr val="000000"/>
              </a:solidFill>
              <a:latin typeface="Arial"/>
            </a:endParaRPr>
          </a:p>
          <a:p>
            <a:pPr marL="216000" indent="-216000">
              <a:buNone/>
            </a:pPr>
            <a:endParaRPr b="0" lang="en-US" sz="2000" spc="-1" strike="noStrike">
              <a:solidFill>
                <a:srgbClr val="000000"/>
              </a:solidFill>
              <a:latin typeface="Arial"/>
            </a:endParaRPr>
          </a:p>
          <a:p>
            <a:pPr marL="216000" indent="-216000">
              <a:buNone/>
            </a:pPr>
            <a:r>
              <a:rPr b="0" lang="en-GB" sz="2000" spc="-1" strike="noStrike">
                <a:solidFill>
                  <a:srgbClr val="000000"/>
                </a:solidFill>
                <a:latin typeface="Arial"/>
              </a:rPr>
              <a:t>Image source: Microsoft 365 content library</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602" name="PlaceHolder 3"/>
          <p:cNvSpPr>
            <a:spLocks noGrp="1"/>
          </p:cNvSpPr>
          <p:nvPr>
            <p:ph type="sldNum" idx="27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AC9849E6-3961-4D1F-BFCA-75AF5E9120F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685800" y="1143000"/>
            <a:ext cx="5486040" cy="3085920"/>
          </a:xfrm>
          <a:prstGeom prst="rect">
            <a:avLst/>
          </a:prstGeom>
          <a:ln w="0">
            <a:noFill/>
          </a:ln>
        </p:spPr>
      </p:sp>
      <p:sp>
        <p:nvSpPr>
          <p:cNvPr id="6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GB" sz="2000" spc="-1" strike="noStrike">
                <a:solidFill>
                  <a:srgbClr val="000000"/>
                </a:solidFill>
                <a:latin typeface="Arial"/>
              </a:rPr>
              <a:t>The implementation phase involves detailed planning, execution, and managing change to deliver project objectives successfully.</a:t>
            </a:r>
            <a:endParaRPr b="0" lang="en-US" sz="2000" spc="-1" strike="noStrike">
              <a:solidFill>
                <a:srgbClr val="000000"/>
              </a:solidFill>
              <a:latin typeface="Arial"/>
            </a:endParaRPr>
          </a:p>
        </p:txBody>
      </p:sp>
      <p:sp>
        <p:nvSpPr>
          <p:cNvPr id="605" name="PlaceHolder 3"/>
          <p:cNvSpPr>
            <a:spLocks noGrp="1"/>
          </p:cNvSpPr>
          <p:nvPr>
            <p:ph type="sldNum" idx="27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06125ED7-9802-4316-900D-B782F7397C83}" type="slidenum">
              <a:rPr b="0" lang="en-GB"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5" name="PlaceHolder 2"/>
          <p:cNvSpPr>
            <a:spLocks noGrp="1"/>
          </p:cNvSpPr>
          <p:nvPr>
            <p:ph type="subTitle"/>
          </p:nvPr>
        </p:nvSpPr>
        <p:spPr>
          <a:xfrm>
            <a:off x="0" y="0"/>
            <a:ext cx="7733880" cy="639864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9FCAEFC-F338-4075-AE32-A6235AE224D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5">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5112A20C-E838-4030-BBA3-BB734C0A1E58}"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0">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DA30633A-D27B-415A-B075-A0F9352C3270}"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42B34F17-2ED2-4578-8D0D-0630AAD57D0D}"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9">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B3CF9272-ACF3-403F-97EA-1DBD25BF6FD8}"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3">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98A3C447-819D-4DC1-B4F9-F13836D16C01}"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4">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1B3A101F-1A12-4F49-9C81-EEC73636FED6}"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1">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552F3D44-2945-405A-8CB9-8FE5445BEA9E}"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2">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D14978C2-3094-4EFD-9C64-CF71B3FB2FE1}" type="slidenum">
              <a:t>&lt;#&gt;</a:t>
            </a:fld>
          </a:p>
        </p:txBody>
      </p:sp>
      <p:sp>
        <p:nvSpPr>
          <p:cNvPr id="4" name="PlaceHolder 3"/>
          <p:cNvSpPr>
            <a:spLocks noGrp="1"/>
          </p:cNvSpPr>
          <p:nvPr>
            <p:ph type="dt" idx="49"/>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5F12273E-BEFA-4372-92B7-AF490FDDF58C}" type="slidenum">
              <a:t>&lt;#&gt;</a:t>
            </a:fld>
          </a:p>
        </p:txBody>
      </p:sp>
      <p:sp>
        <p:nvSpPr>
          <p:cNvPr id="4" name="PlaceHolder 3"/>
          <p:cNvSpPr>
            <a:spLocks noGrp="1"/>
          </p:cNvSpPr>
          <p:nvPr>
            <p:ph type="dt" idx="52"/>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2">
    <p:spTree>
      <p:nvGrpSpPr>
        <p:cNvPr id="1" name=""/>
        <p:cNvGrpSpPr/>
        <p:nvPr/>
      </p:nvGrpSpPr>
      <p:grpSpPr>
        <a:xfrm>
          <a:off x="0" y="0"/>
          <a:ext cx="0" cy="0"/>
          <a:chOff x="0" y="0"/>
          <a:chExt cx="0" cy="0"/>
        </a:xfrm>
      </p:grpSpPr>
      <p:sp>
        <p:nvSpPr>
          <p:cNvPr id="2" name="PlaceHolder 1"/>
          <p:cNvSpPr>
            <a:spLocks noGrp="1"/>
          </p:cNvSpPr>
          <p:nvPr>
            <p:ph type="ftr" idx="56"/>
          </p:nvPr>
        </p:nvSpPr>
        <p:spPr/>
        <p:txBody>
          <a:bodyPr/>
          <a:p>
            <a:r>
              <a:t>Footer</a:t>
            </a:r>
          </a:p>
        </p:txBody>
      </p:sp>
      <p:sp>
        <p:nvSpPr>
          <p:cNvPr id="3" name="PlaceHolder 2"/>
          <p:cNvSpPr>
            <a:spLocks noGrp="1"/>
          </p:cNvSpPr>
          <p:nvPr>
            <p:ph type="sldNum" idx="57"/>
          </p:nvPr>
        </p:nvSpPr>
        <p:spPr/>
        <p:txBody>
          <a:bodyPr/>
          <a:p>
            <a:fld id="{6893F48C-6C51-45E9-9494-8178EF7DCF8E}" type="slidenum">
              <a:t>&lt;#&gt;</a:t>
            </a:fld>
          </a:p>
        </p:txBody>
      </p:sp>
      <p:sp>
        <p:nvSpPr>
          <p:cNvPr id="4" name="PlaceHolder 3"/>
          <p:cNvSpPr>
            <a:spLocks noGrp="1"/>
          </p:cNvSpPr>
          <p:nvPr>
            <p:ph type="dt" idx="55"/>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genda 2">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175500F-47E0-46EE-8890-3E88B63DD1EC}"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7">
    <p:spTree>
      <p:nvGrpSpPr>
        <p:cNvPr id="1" name=""/>
        <p:cNvGrpSpPr/>
        <p:nvPr/>
      </p:nvGrpSpPr>
      <p:grpSpPr>
        <a:xfrm>
          <a:off x="0" y="0"/>
          <a:ext cx="0" cy="0"/>
          <a:chOff x="0" y="0"/>
          <a:chExt cx="0" cy="0"/>
        </a:xfrm>
      </p:grpSpPr>
      <p:sp>
        <p:nvSpPr>
          <p:cNvPr id="2" name="PlaceHolder 1"/>
          <p:cNvSpPr>
            <a:spLocks noGrp="1"/>
          </p:cNvSpPr>
          <p:nvPr>
            <p:ph type="ftr" idx="59"/>
          </p:nvPr>
        </p:nvSpPr>
        <p:spPr/>
        <p:txBody>
          <a:bodyPr/>
          <a:p>
            <a:r>
              <a:t>Footer</a:t>
            </a:r>
          </a:p>
        </p:txBody>
      </p:sp>
      <p:sp>
        <p:nvSpPr>
          <p:cNvPr id="3" name="PlaceHolder 2"/>
          <p:cNvSpPr>
            <a:spLocks noGrp="1"/>
          </p:cNvSpPr>
          <p:nvPr>
            <p:ph type="sldNum" idx="60"/>
          </p:nvPr>
        </p:nvSpPr>
        <p:spPr/>
        <p:txBody>
          <a:bodyPr/>
          <a:p>
            <a:fld id="{664C56E6-EA3F-46F5-9487-DDE2AF14D885}" type="slidenum">
              <a:t>&lt;#&gt;</a:t>
            </a:fld>
          </a:p>
        </p:txBody>
      </p:sp>
      <p:sp>
        <p:nvSpPr>
          <p:cNvPr id="4" name="PlaceHolder 3"/>
          <p:cNvSpPr>
            <a:spLocks noGrp="1"/>
          </p:cNvSpPr>
          <p:nvPr>
            <p:ph type="dt" idx="58"/>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8">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3"/>
          </p:nvPr>
        </p:nvSpPr>
        <p:spPr/>
        <p:txBody>
          <a:bodyPr/>
          <a:p>
            <a:fld id="{09DACE8E-0924-407F-8739-45B255D0E075}" type="slidenum">
              <a:t>&lt;#&gt;</a:t>
            </a:fld>
          </a:p>
        </p:txBody>
      </p:sp>
      <p:sp>
        <p:nvSpPr>
          <p:cNvPr id="4" name="PlaceHolder 3"/>
          <p:cNvSpPr>
            <a:spLocks noGrp="1"/>
          </p:cNvSpPr>
          <p:nvPr>
            <p:ph type="dt" idx="61"/>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5">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p>
            <a:r>
              <a:t>Footer</a:t>
            </a:r>
          </a:p>
        </p:txBody>
      </p:sp>
      <p:sp>
        <p:nvSpPr>
          <p:cNvPr id="3" name="PlaceHolder 2"/>
          <p:cNvSpPr>
            <a:spLocks noGrp="1"/>
          </p:cNvSpPr>
          <p:nvPr>
            <p:ph type="sldNum" idx="66"/>
          </p:nvPr>
        </p:nvSpPr>
        <p:spPr/>
        <p:txBody>
          <a:bodyPr/>
          <a:p>
            <a:fld id="{1532E9C0-D342-436D-87BA-D3E3DD0B4877}" type="slidenum">
              <a:t>&lt;#&gt;</a:t>
            </a:fld>
          </a:p>
        </p:txBody>
      </p:sp>
      <p:sp>
        <p:nvSpPr>
          <p:cNvPr id="4" name="PlaceHolder 3"/>
          <p:cNvSpPr>
            <a:spLocks noGrp="1"/>
          </p:cNvSpPr>
          <p:nvPr>
            <p:ph type="dt" idx="6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9"/>
          </p:nvPr>
        </p:nvSpPr>
        <p:spPr/>
        <p:txBody>
          <a:bodyPr/>
          <a:p>
            <a:fld id="{14C202E9-DD61-4DFC-81AA-F7096F526C05}" type="slidenum">
              <a:t>&lt;#&gt;</a:t>
            </a:fld>
          </a:p>
        </p:txBody>
      </p:sp>
      <p:sp>
        <p:nvSpPr>
          <p:cNvPr id="4" name="PlaceHolder 3"/>
          <p:cNvSpPr>
            <a:spLocks noGrp="1"/>
          </p:cNvSpPr>
          <p:nvPr>
            <p:ph type="dt" idx="6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3">
    <p:spTree>
      <p:nvGrpSpPr>
        <p:cNvPr id="1" name=""/>
        <p:cNvGrpSpPr/>
        <p:nvPr/>
      </p:nvGrpSpPr>
      <p:grpSpPr>
        <a:xfrm>
          <a:off x="0" y="0"/>
          <a:ext cx="0" cy="0"/>
          <a:chOff x="0" y="0"/>
          <a:chExt cx="0" cy="0"/>
        </a:xfrm>
      </p:grpSpPr>
      <p:sp>
        <p:nvSpPr>
          <p:cNvPr id="2" name="PlaceHolder 1"/>
          <p:cNvSpPr>
            <a:spLocks noGrp="1"/>
          </p:cNvSpPr>
          <p:nvPr>
            <p:ph type="ftr" idx="71"/>
          </p:nvPr>
        </p:nvSpPr>
        <p:spPr/>
        <p:txBody>
          <a:bodyPr/>
          <a:p>
            <a:r>
              <a:t>Footer</a:t>
            </a:r>
          </a:p>
        </p:txBody>
      </p:sp>
      <p:sp>
        <p:nvSpPr>
          <p:cNvPr id="3" name="PlaceHolder 2"/>
          <p:cNvSpPr>
            <a:spLocks noGrp="1"/>
          </p:cNvSpPr>
          <p:nvPr>
            <p:ph type="sldNum" idx="72"/>
          </p:nvPr>
        </p:nvSpPr>
        <p:spPr/>
        <p:txBody>
          <a:bodyPr/>
          <a:p>
            <a:fld id="{7F3EF0EC-47FA-4832-80DF-7F9DF93E734F}" type="slidenum">
              <a:t>&lt;#&gt;</a:t>
            </a:fld>
          </a:p>
        </p:txBody>
      </p:sp>
      <p:sp>
        <p:nvSpPr>
          <p:cNvPr id="4" name="PlaceHolder 3"/>
          <p:cNvSpPr>
            <a:spLocks noGrp="1"/>
          </p:cNvSpPr>
          <p:nvPr>
            <p:ph type="dt" idx="70"/>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4">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p>
            <a:r>
              <a:t>Footer</a:t>
            </a:r>
          </a:p>
        </p:txBody>
      </p:sp>
      <p:sp>
        <p:nvSpPr>
          <p:cNvPr id="3" name="PlaceHolder 2"/>
          <p:cNvSpPr>
            <a:spLocks noGrp="1"/>
          </p:cNvSpPr>
          <p:nvPr>
            <p:ph type="sldNum" idx="75"/>
          </p:nvPr>
        </p:nvSpPr>
        <p:spPr/>
        <p:txBody>
          <a:bodyPr/>
          <a:p>
            <a:fld id="{40DEC83C-142E-4617-8093-4899C7F3FC90}" type="slidenum">
              <a:t>&lt;#&gt;</a:t>
            </a:fld>
          </a:p>
        </p:txBody>
      </p:sp>
      <p:sp>
        <p:nvSpPr>
          <p:cNvPr id="4" name="PlaceHolder 3"/>
          <p:cNvSpPr>
            <a:spLocks noGrp="1"/>
          </p:cNvSpPr>
          <p:nvPr>
            <p:ph type="dt" idx="7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6">
    <p:spTree>
      <p:nvGrpSpPr>
        <p:cNvPr id="1" name=""/>
        <p:cNvGrpSpPr/>
        <p:nvPr/>
      </p:nvGrpSpPr>
      <p:grpSpPr>
        <a:xfrm>
          <a:off x="0" y="0"/>
          <a:ext cx="0" cy="0"/>
          <a:chOff x="0" y="0"/>
          <a:chExt cx="0" cy="0"/>
        </a:xfrm>
      </p:grpSpPr>
      <p:sp>
        <p:nvSpPr>
          <p:cNvPr id="2" name="PlaceHolder 1"/>
          <p:cNvSpPr>
            <a:spLocks noGrp="1"/>
          </p:cNvSpPr>
          <p:nvPr>
            <p:ph type="ftr" idx="77"/>
          </p:nvPr>
        </p:nvSpPr>
        <p:spPr/>
        <p:txBody>
          <a:bodyPr/>
          <a:p>
            <a:r>
              <a:t>Footer</a:t>
            </a:r>
          </a:p>
        </p:txBody>
      </p:sp>
      <p:sp>
        <p:nvSpPr>
          <p:cNvPr id="3" name="PlaceHolder 2"/>
          <p:cNvSpPr>
            <a:spLocks noGrp="1"/>
          </p:cNvSpPr>
          <p:nvPr>
            <p:ph type="sldNum" idx="78"/>
          </p:nvPr>
        </p:nvSpPr>
        <p:spPr/>
        <p:txBody>
          <a:bodyPr/>
          <a:p>
            <a:fld id="{92D0FD5C-5179-4736-9145-3C0E91B0A5C4}" type="slidenum">
              <a:t>&lt;#&gt;</a:t>
            </a:fld>
          </a:p>
        </p:txBody>
      </p:sp>
      <p:sp>
        <p:nvSpPr>
          <p:cNvPr id="4" name="PlaceHolder 3"/>
          <p:cNvSpPr>
            <a:spLocks noGrp="1"/>
          </p:cNvSpPr>
          <p:nvPr>
            <p:ph type="dt" idx="7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17">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p>
            <a:r>
              <a:t>Footer</a:t>
            </a:r>
          </a:p>
        </p:txBody>
      </p:sp>
      <p:sp>
        <p:nvSpPr>
          <p:cNvPr id="3" name="PlaceHolder 2"/>
          <p:cNvSpPr>
            <a:spLocks noGrp="1"/>
          </p:cNvSpPr>
          <p:nvPr>
            <p:ph type="sldNum" idx="81"/>
          </p:nvPr>
        </p:nvSpPr>
        <p:spPr/>
        <p:txBody>
          <a:bodyPr/>
          <a:p>
            <a:fld id="{44D1C6ED-3892-44E5-A833-B6EA336ED419}" type="slidenum">
              <a:t>&lt;#&gt;</a:t>
            </a:fld>
          </a:p>
        </p:txBody>
      </p:sp>
      <p:sp>
        <p:nvSpPr>
          <p:cNvPr id="4" name="PlaceHolder 3"/>
          <p:cNvSpPr>
            <a:spLocks noGrp="1"/>
          </p:cNvSpPr>
          <p:nvPr>
            <p:ph type="dt" idx="7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 Number">
    <p:spTree>
      <p:nvGrpSpPr>
        <p:cNvPr id="1" name=""/>
        <p:cNvGrpSpPr/>
        <p:nvPr/>
      </p:nvGrpSpPr>
      <p:grpSpPr>
        <a:xfrm>
          <a:off x="0" y="0"/>
          <a:ext cx="0" cy="0"/>
          <a:chOff x="0" y="0"/>
          <a:chExt cx="0" cy="0"/>
        </a:xfrm>
      </p:grpSpPr>
      <p:sp>
        <p:nvSpPr>
          <p:cNvPr id="2" name="PlaceHolder 1"/>
          <p:cNvSpPr>
            <a:spLocks noGrp="1"/>
          </p:cNvSpPr>
          <p:nvPr>
            <p:ph type="ftr" idx="83"/>
          </p:nvPr>
        </p:nvSpPr>
        <p:spPr/>
        <p:txBody>
          <a:bodyPr/>
          <a:p>
            <a:r>
              <a:t>Footer</a:t>
            </a:r>
          </a:p>
        </p:txBody>
      </p:sp>
      <p:sp>
        <p:nvSpPr>
          <p:cNvPr id="3" name="PlaceHolder 2"/>
          <p:cNvSpPr>
            <a:spLocks noGrp="1"/>
          </p:cNvSpPr>
          <p:nvPr>
            <p:ph type="sldNum" idx="84"/>
          </p:nvPr>
        </p:nvSpPr>
        <p:spPr/>
        <p:txBody>
          <a:bodyPr/>
          <a:p>
            <a:fld id="{1608C3F8-1939-4183-8F68-932438385EB4}" type="slidenum">
              <a:t>&lt;#&gt;</a:t>
            </a:fld>
          </a:p>
        </p:txBody>
      </p:sp>
      <p:sp>
        <p:nvSpPr>
          <p:cNvPr id="4" name="PlaceHolder 3"/>
          <p:cNvSpPr>
            <a:spLocks noGrp="1"/>
          </p:cNvSpPr>
          <p:nvPr>
            <p:ph type="dt" idx="82"/>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 Number 2">
    <p:spTree>
      <p:nvGrpSpPr>
        <p:cNvPr id="1" name=""/>
        <p:cNvGrpSpPr/>
        <p:nvPr/>
      </p:nvGrpSpPr>
      <p:grpSpPr>
        <a:xfrm>
          <a:off x="0" y="0"/>
          <a:ext cx="0" cy="0"/>
          <a:chOff x="0" y="0"/>
          <a:chExt cx="0" cy="0"/>
        </a:xfrm>
      </p:grpSpPr>
      <p:sp>
        <p:nvSpPr>
          <p:cNvPr id="2" name="PlaceHolder 1"/>
          <p:cNvSpPr>
            <a:spLocks noGrp="1"/>
          </p:cNvSpPr>
          <p:nvPr>
            <p:ph type="ftr" idx="86"/>
          </p:nvPr>
        </p:nvSpPr>
        <p:spPr/>
        <p:txBody>
          <a:bodyPr/>
          <a:p>
            <a:r>
              <a:t>Footer</a:t>
            </a:r>
          </a:p>
        </p:txBody>
      </p:sp>
      <p:sp>
        <p:nvSpPr>
          <p:cNvPr id="3" name="PlaceHolder 2"/>
          <p:cNvSpPr>
            <a:spLocks noGrp="1"/>
          </p:cNvSpPr>
          <p:nvPr>
            <p:ph type="sldNum" idx="87"/>
          </p:nvPr>
        </p:nvSpPr>
        <p:spPr/>
        <p:txBody>
          <a:bodyPr/>
          <a:p>
            <a:fld id="{6A01E7E7-DF11-4047-A9A5-C46166C08282}" type="slidenum">
              <a:t>&lt;#&gt;</a:t>
            </a:fld>
          </a:p>
        </p:txBody>
      </p:sp>
      <p:sp>
        <p:nvSpPr>
          <p:cNvPr id="4" name="PlaceHolder 3"/>
          <p:cNvSpPr>
            <a:spLocks noGrp="1"/>
          </p:cNvSpPr>
          <p:nvPr>
            <p:ph type="dt" idx="8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2">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3C3024A-CBC3-46DA-AE10-C4CD1A242003}"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 Number 3">
    <p:spTree>
      <p:nvGrpSpPr>
        <p:cNvPr id="1" name=""/>
        <p:cNvGrpSpPr/>
        <p:nvPr/>
      </p:nvGrpSpPr>
      <p:grpSpPr>
        <a:xfrm>
          <a:off x="0" y="0"/>
          <a:ext cx="0" cy="0"/>
          <a:chOff x="0" y="0"/>
          <a:chExt cx="0" cy="0"/>
        </a:xfrm>
      </p:grpSpPr>
      <p:sp>
        <p:nvSpPr>
          <p:cNvPr id="2" name="PlaceHolder 1"/>
          <p:cNvSpPr>
            <a:spLocks noGrp="1"/>
          </p:cNvSpPr>
          <p:nvPr>
            <p:ph type="ftr" idx="89"/>
          </p:nvPr>
        </p:nvSpPr>
        <p:spPr/>
        <p:txBody>
          <a:bodyPr/>
          <a:p>
            <a:r>
              <a:t>Footer</a:t>
            </a:r>
          </a:p>
        </p:txBody>
      </p:sp>
      <p:sp>
        <p:nvSpPr>
          <p:cNvPr id="3" name="PlaceHolder 2"/>
          <p:cNvSpPr>
            <a:spLocks noGrp="1"/>
          </p:cNvSpPr>
          <p:nvPr>
            <p:ph type="sldNum" idx="90"/>
          </p:nvPr>
        </p:nvSpPr>
        <p:spPr/>
        <p:txBody>
          <a:bodyPr/>
          <a:p>
            <a:fld id="{8038DBC4-F353-4BAA-9000-21A8937523B9}" type="slidenum">
              <a:t>&lt;#&gt;</a:t>
            </a:fld>
          </a:p>
        </p:txBody>
      </p:sp>
      <p:sp>
        <p:nvSpPr>
          <p:cNvPr id="4" name="PlaceHolder 3"/>
          <p:cNvSpPr>
            <a:spLocks noGrp="1"/>
          </p:cNvSpPr>
          <p:nvPr>
            <p:ph type="dt" idx="88"/>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tement 1">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p>
            <a:r>
              <a:t>Footer</a:t>
            </a:r>
          </a:p>
        </p:txBody>
      </p:sp>
      <p:sp>
        <p:nvSpPr>
          <p:cNvPr id="3" name="PlaceHolder 2"/>
          <p:cNvSpPr>
            <a:spLocks noGrp="1"/>
          </p:cNvSpPr>
          <p:nvPr>
            <p:ph type="sldNum" idx="93"/>
          </p:nvPr>
        </p:nvSpPr>
        <p:spPr/>
        <p:txBody>
          <a:bodyPr/>
          <a:p>
            <a:fld id="{6AB51AE2-0368-4602-8609-1D7FDBD4DFD3}" type="slidenum">
              <a:t>&lt;#&gt;</a:t>
            </a:fld>
          </a:p>
        </p:txBody>
      </p:sp>
      <p:sp>
        <p:nvSpPr>
          <p:cNvPr id="4" name="PlaceHolder 3"/>
          <p:cNvSpPr>
            <a:spLocks noGrp="1"/>
          </p:cNvSpPr>
          <p:nvPr>
            <p:ph type="dt" idx="91"/>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tement 2">
    <p:spTree>
      <p:nvGrpSpPr>
        <p:cNvPr id="1" name=""/>
        <p:cNvGrpSpPr/>
        <p:nvPr/>
      </p:nvGrpSpPr>
      <p:grpSpPr>
        <a:xfrm>
          <a:off x="0" y="0"/>
          <a:ext cx="0" cy="0"/>
          <a:chOff x="0" y="0"/>
          <a:chExt cx="0" cy="0"/>
        </a:xfrm>
      </p:grpSpPr>
      <p:sp>
        <p:nvSpPr>
          <p:cNvPr id="2" name="PlaceHolder 1"/>
          <p:cNvSpPr>
            <a:spLocks noGrp="1"/>
          </p:cNvSpPr>
          <p:nvPr>
            <p:ph type="ftr" idx="95"/>
          </p:nvPr>
        </p:nvSpPr>
        <p:spPr/>
        <p:txBody>
          <a:bodyPr/>
          <a:p>
            <a:r>
              <a:t>Footer</a:t>
            </a:r>
          </a:p>
        </p:txBody>
      </p:sp>
      <p:sp>
        <p:nvSpPr>
          <p:cNvPr id="3" name="PlaceHolder 2"/>
          <p:cNvSpPr>
            <a:spLocks noGrp="1"/>
          </p:cNvSpPr>
          <p:nvPr>
            <p:ph type="sldNum" idx="96"/>
          </p:nvPr>
        </p:nvSpPr>
        <p:spPr/>
        <p:txBody>
          <a:bodyPr/>
          <a:p>
            <a:fld id="{1DFE9B3D-72FD-4266-9AD2-4B7CBE468CF9}" type="slidenum">
              <a:t>&lt;#&gt;</a:t>
            </a:fld>
          </a:p>
        </p:txBody>
      </p:sp>
      <p:sp>
        <p:nvSpPr>
          <p:cNvPr id="4" name="PlaceHolder 3"/>
          <p:cNvSpPr>
            <a:spLocks noGrp="1"/>
          </p:cNvSpPr>
          <p:nvPr>
            <p:ph type="dt" idx="94"/>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tement 3">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p>
            <a:r>
              <a:t>Footer</a:t>
            </a:r>
          </a:p>
        </p:txBody>
      </p:sp>
      <p:sp>
        <p:nvSpPr>
          <p:cNvPr id="3" name="PlaceHolder 2"/>
          <p:cNvSpPr>
            <a:spLocks noGrp="1"/>
          </p:cNvSpPr>
          <p:nvPr>
            <p:ph type="sldNum" idx="99"/>
          </p:nvPr>
        </p:nvSpPr>
        <p:spPr/>
        <p:txBody>
          <a:bodyPr/>
          <a:p>
            <a:fld id="{8EA2976E-D34F-4D38-A30A-BDF543FEEF99}" type="slidenum">
              <a:t>&lt;#&gt;</a:t>
            </a:fld>
          </a:p>
        </p:txBody>
      </p:sp>
      <p:sp>
        <p:nvSpPr>
          <p:cNvPr id="4" name="PlaceHolder 3"/>
          <p:cNvSpPr>
            <a:spLocks noGrp="1"/>
          </p:cNvSpPr>
          <p:nvPr>
            <p:ph type="dt" idx="9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193" name="PlaceHolder 2"/>
          <p:cNvSpPr>
            <a:spLocks noGrp="1"/>
          </p:cNvSpPr>
          <p:nvPr>
            <p:ph/>
          </p:nvPr>
        </p:nvSpPr>
        <p:spPr>
          <a:xfrm>
            <a:off x="0" y="0"/>
            <a:ext cx="773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4" name="PlaceHolder 3"/>
          <p:cNvSpPr>
            <a:spLocks noGrp="1"/>
          </p:cNvSpPr>
          <p:nvPr>
            <p:ph type="ftr" idx="101"/>
          </p:nvPr>
        </p:nvSpPr>
        <p:spPr/>
        <p:txBody>
          <a:bodyPr/>
          <a:p>
            <a:r>
              <a:t>Footer</a:t>
            </a:r>
          </a:p>
        </p:txBody>
      </p:sp>
      <p:sp>
        <p:nvSpPr>
          <p:cNvPr id="5" name="PlaceHolder 4"/>
          <p:cNvSpPr>
            <a:spLocks noGrp="1"/>
          </p:cNvSpPr>
          <p:nvPr>
            <p:ph type="sldNum" idx="102"/>
          </p:nvPr>
        </p:nvSpPr>
        <p:spPr/>
        <p:txBody>
          <a:bodyPr/>
          <a:p>
            <a:fld id="{5AEC3599-F5A4-4654-8CAC-77730B35BE52}" type="slidenum">
              <a:t>&lt;#&gt;</a:t>
            </a:fld>
          </a:p>
        </p:txBody>
      </p:sp>
      <p:sp>
        <p:nvSpPr>
          <p:cNvPr id="6" name="PlaceHolder 5"/>
          <p:cNvSpPr>
            <a:spLocks noGrp="1"/>
          </p:cNvSpPr>
          <p:nvPr>
            <p:ph type="dt" idx="100"/>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p:spTree>
      <p:nvGrpSpPr>
        <p:cNvPr id="1" name=""/>
        <p:cNvGrpSpPr/>
        <p:nvPr/>
      </p:nvGrpSpPr>
      <p:grpSpPr>
        <a:xfrm>
          <a:off x="0" y="0"/>
          <a:ext cx="0" cy="0"/>
          <a:chOff x="0" y="0"/>
          <a:chExt cx="0" cy="0"/>
        </a:xfrm>
      </p:grpSpPr>
      <p:sp>
        <p:nvSpPr>
          <p:cNvPr id="2" name="PlaceHolder 1"/>
          <p:cNvSpPr>
            <a:spLocks noGrp="1"/>
          </p:cNvSpPr>
          <p:nvPr>
            <p:ph type="ftr" idx="104"/>
          </p:nvPr>
        </p:nvSpPr>
        <p:spPr/>
        <p:txBody>
          <a:bodyPr/>
          <a:p>
            <a:r>
              <a:t>Footer</a:t>
            </a:r>
          </a:p>
        </p:txBody>
      </p:sp>
      <p:sp>
        <p:nvSpPr>
          <p:cNvPr id="3" name="PlaceHolder 2"/>
          <p:cNvSpPr>
            <a:spLocks noGrp="1"/>
          </p:cNvSpPr>
          <p:nvPr>
            <p:ph type="sldNum" idx="105"/>
          </p:nvPr>
        </p:nvSpPr>
        <p:spPr/>
        <p:txBody>
          <a:bodyPr/>
          <a:p>
            <a:fld id="{7BCCB879-0DCB-4AA3-9F25-B7B6EBC81FD7}" type="slidenum">
              <a:t>&lt;#&gt;</a:t>
            </a:fld>
          </a:p>
        </p:txBody>
      </p:sp>
      <p:sp>
        <p:nvSpPr>
          <p:cNvPr id="4" name="PlaceHolder 3"/>
          <p:cNvSpPr>
            <a:spLocks noGrp="1"/>
          </p:cNvSpPr>
          <p:nvPr>
            <p:ph type="dt" idx="10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2">
    <p:spTree>
      <p:nvGrpSpPr>
        <p:cNvPr id="1" name=""/>
        <p:cNvGrpSpPr/>
        <p:nvPr/>
      </p:nvGrpSpPr>
      <p:grpSpPr>
        <a:xfrm>
          <a:off x="0" y="0"/>
          <a:ext cx="0" cy="0"/>
          <a:chOff x="0" y="0"/>
          <a:chExt cx="0" cy="0"/>
        </a:xfrm>
      </p:grpSpPr>
      <p:sp>
        <p:nvSpPr>
          <p:cNvPr id="2" name="PlaceHolder 1"/>
          <p:cNvSpPr>
            <a:spLocks noGrp="1"/>
          </p:cNvSpPr>
          <p:nvPr>
            <p:ph type="ftr" idx="107"/>
          </p:nvPr>
        </p:nvSpPr>
        <p:spPr/>
        <p:txBody>
          <a:bodyPr/>
          <a:p>
            <a:r>
              <a:t>Footer</a:t>
            </a:r>
          </a:p>
        </p:txBody>
      </p:sp>
      <p:sp>
        <p:nvSpPr>
          <p:cNvPr id="3" name="PlaceHolder 2"/>
          <p:cNvSpPr>
            <a:spLocks noGrp="1"/>
          </p:cNvSpPr>
          <p:nvPr>
            <p:ph type="sldNum" idx="108"/>
          </p:nvPr>
        </p:nvSpPr>
        <p:spPr/>
        <p:txBody>
          <a:bodyPr/>
          <a:p>
            <a:fld id="{7A06B01D-E798-4F16-A786-3A4E34D7A923}" type="slidenum">
              <a:t>&lt;#&gt;</a:t>
            </a:fld>
          </a:p>
        </p:txBody>
      </p:sp>
      <p:sp>
        <p:nvSpPr>
          <p:cNvPr id="4" name="PlaceHolder 3"/>
          <p:cNvSpPr>
            <a:spLocks noGrp="1"/>
          </p:cNvSpPr>
          <p:nvPr>
            <p:ph type="dt" idx="106"/>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clusion">
    <p:spTree>
      <p:nvGrpSpPr>
        <p:cNvPr id="1" name=""/>
        <p:cNvGrpSpPr/>
        <p:nvPr/>
      </p:nvGrpSpPr>
      <p:grpSpPr>
        <a:xfrm>
          <a:off x="0" y="0"/>
          <a:ext cx="0" cy="0"/>
          <a:chOff x="0" y="0"/>
          <a:chExt cx="0" cy="0"/>
        </a:xfrm>
      </p:grpSpPr>
      <p:sp>
        <p:nvSpPr>
          <p:cNvPr id="2" name="PlaceHolder 1"/>
          <p:cNvSpPr>
            <a:spLocks noGrp="1"/>
          </p:cNvSpPr>
          <p:nvPr>
            <p:ph type="ftr" idx="110"/>
          </p:nvPr>
        </p:nvSpPr>
        <p:spPr/>
        <p:txBody>
          <a:bodyPr/>
          <a:p>
            <a:r>
              <a:t>Footer</a:t>
            </a:r>
          </a:p>
        </p:txBody>
      </p:sp>
      <p:sp>
        <p:nvSpPr>
          <p:cNvPr id="3" name="PlaceHolder 2"/>
          <p:cNvSpPr>
            <a:spLocks noGrp="1"/>
          </p:cNvSpPr>
          <p:nvPr>
            <p:ph type="sldNum" idx="111"/>
          </p:nvPr>
        </p:nvSpPr>
        <p:spPr/>
        <p:txBody>
          <a:bodyPr/>
          <a:p>
            <a:fld id="{FD12BE5A-D43D-4872-AA6D-5E70DA5EF16B}" type="slidenum">
              <a:t>&lt;#&gt;</a:t>
            </a:fld>
          </a:p>
        </p:txBody>
      </p:sp>
      <p:sp>
        <p:nvSpPr>
          <p:cNvPr id="4" name="PlaceHolder 3"/>
          <p:cNvSpPr>
            <a:spLocks noGrp="1"/>
          </p:cNvSpPr>
          <p:nvPr>
            <p:ph type="dt" idx="109"/>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clusion 2">
    <p:spTree>
      <p:nvGrpSpPr>
        <p:cNvPr id="1" name=""/>
        <p:cNvGrpSpPr/>
        <p:nvPr/>
      </p:nvGrpSpPr>
      <p:grpSpPr>
        <a:xfrm>
          <a:off x="0" y="0"/>
          <a:ext cx="0" cy="0"/>
          <a:chOff x="0" y="0"/>
          <a:chExt cx="0" cy="0"/>
        </a:xfrm>
      </p:grpSpPr>
      <p:sp>
        <p:nvSpPr>
          <p:cNvPr id="2" name="PlaceHolder 1"/>
          <p:cNvSpPr>
            <a:spLocks noGrp="1"/>
          </p:cNvSpPr>
          <p:nvPr>
            <p:ph type="ftr" idx="113"/>
          </p:nvPr>
        </p:nvSpPr>
        <p:spPr/>
        <p:txBody>
          <a:bodyPr/>
          <a:p>
            <a:r>
              <a:t>Footer</a:t>
            </a:r>
          </a:p>
        </p:txBody>
      </p:sp>
      <p:sp>
        <p:nvSpPr>
          <p:cNvPr id="3" name="PlaceHolder 2"/>
          <p:cNvSpPr>
            <a:spLocks noGrp="1"/>
          </p:cNvSpPr>
          <p:nvPr>
            <p:ph type="sldNum" idx="114"/>
          </p:nvPr>
        </p:nvSpPr>
        <p:spPr/>
        <p:txBody>
          <a:bodyPr/>
          <a:p>
            <a:fld id="{9B4BF088-F27A-42D0-8B7D-272CE9D77B55}" type="slidenum">
              <a:t>&lt;#&gt;</a:t>
            </a:fld>
          </a:p>
        </p:txBody>
      </p:sp>
      <p:sp>
        <p:nvSpPr>
          <p:cNvPr id="4" name="PlaceHolder 3"/>
          <p:cNvSpPr>
            <a:spLocks noGrp="1"/>
          </p:cNvSpPr>
          <p:nvPr>
            <p:ph type="dt" idx="1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16"/>
          </p:nvPr>
        </p:nvSpPr>
        <p:spPr/>
        <p:txBody>
          <a:bodyPr/>
          <a:p>
            <a:r>
              <a:t>Footer</a:t>
            </a:r>
          </a:p>
        </p:txBody>
      </p:sp>
      <p:sp>
        <p:nvSpPr>
          <p:cNvPr id="3" name="PlaceHolder 2"/>
          <p:cNvSpPr>
            <a:spLocks noGrp="1"/>
          </p:cNvSpPr>
          <p:nvPr>
            <p:ph type="sldNum" idx="117"/>
          </p:nvPr>
        </p:nvSpPr>
        <p:spPr/>
        <p:txBody>
          <a:bodyPr/>
          <a:p>
            <a:fld id="{E3F5FAD2-C081-448A-8124-8975A6A1B453}" type="slidenum">
              <a:t>&lt;#&gt;</a:t>
            </a:fld>
          </a:p>
        </p:txBody>
      </p:sp>
      <p:sp>
        <p:nvSpPr>
          <p:cNvPr id="4" name="PlaceHolder 3"/>
          <p:cNvSpPr>
            <a:spLocks noGrp="1"/>
          </p:cNvSpPr>
          <p:nvPr>
            <p:ph type="dt" idx="115"/>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3">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42DC0F0-840B-4831-80BD-F6C0337F6781}"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19"/>
          </p:nvPr>
        </p:nvSpPr>
        <p:spPr/>
        <p:txBody>
          <a:bodyPr/>
          <a:p>
            <a:r>
              <a:t>Footer</a:t>
            </a:r>
          </a:p>
        </p:txBody>
      </p:sp>
      <p:sp>
        <p:nvSpPr>
          <p:cNvPr id="3" name="PlaceHolder 2"/>
          <p:cNvSpPr>
            <a:spLocks noGrp="1"/>
          </p:cNvSpPr>
          <p:nvPr>
            <p:ph type="sldNum" idx="120"/>
          </p:nvPr>
        </p:nvSpPr>
        <p:spPr/>
        <p:txBody>
          <a:bodyPr/>
          <a:p>
            <a:fld id="{766FD0FA-22DA-4A37-888F-86A926798A12}" type="slidenum">
              <a:t>&lt;#&gt;</a:t>
            </a:fld>
          </a:p>
        </p:txBody>
      </p:sp>
      <p:sp>
        <p:nvSpPr>
          <p:cNvPr id="4" name="PlaceHolder 3"/>
          <p:cNvSpPr>
            <a:spLocks noGrp="1"/>
          </p:cNvSpPr>
          <p:nvPr>
            <p:ph type="dt" idx="118"/>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22"/>
          </p:nvPr>
        </p:nvSpPr>
        <p:spPr/>
        <p:txBody>
          <a:bodyPr/>
          <a:p>
            <a:r>
              <a:t>Footer</a:t>
            </a:r>
          </a:p>
        </p:txBody>
      </p:sp>
      <p:sp>
        <p:nvSpPr>
          <p:cNvPr id="3" name="PlaceHolder 2"/>
          <p:cNvSpPr>
            <a:spLocks noGrp="1"/>
          </p:cNvSpPr>
          <p:nvPr>
            <p:ph type="sldNum" idx="123"/>
          </p:nvPr>
        </p:nvSpPr>
        <p:spPr/>
        <p:txBody>
          <a:bodyPr/>
          <a:p>
            <a:fld id="{D630A8C5-2D28-4351-96BA-459599B8713C}" type="slidenum">
              <a:t>&lt;#&gt;</a:t>
            </a:fld>
          </a:p>
        </p:txBody>
      </p:sp>
      <p:sp>
        <p:nvSpPr>
          <p:cNvPr id="4" name="PlaceHolder 3"/>
          <p:cNvSpPr>
            <a:spLocks noGrp="1"/>
          </p:cNvSpPr>
          <p:nvPr>
            <p:ph type="dt" idx="121"/>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hoto 1">
    <p:spTree>
      <p:nvGrpSpPr>
        <p:cNvPr id="1" name=""/>
        <p:cNvGrpSpPr/>
        <p:nvPr/>
      </p:nvGrpSpPr>
      <p:grpSpPr>
        <a:xfrm>
          <a:off x="0" y="0"/>
          <a:ext cx="0" cy="0"/>
          <a:chOff x="0" y="0"/>
          <a:chExt cx="0" cy="0"/>
        </a:xfrm>
      </p:grpSpPr>
      <p:sp>
        <p:nvSpPr>
          <p:cNvPr id="2" name="PlaceHolder 1"/>
          <p:cNvSpPr>
            <a:spLocks noGrp="1"/>
          </p:cNvSpPr>
          <p:nvPr>
            <p:ph type="ftr" idx="125"/>
          </p:nvPr>
        </p:nvSpPr>
        <p:spPr/>
        <p:txBody>
          <a:bodyPr/>
          <a:p>
            <a:r>
              <a:t>Footer</a:t>
            </a:r>
          </a:p>
        </p:txBody>
      </p:sp>
      <p:sp>
        <p:nvSpPr>
          <p:cNvPr id="3" name="PlaceHolder 2"/>
          <p:cNvSpPr>
            <a:spLocks noGrp="1"/>
          </p:cNvSpPr>
          <p:nvPr>
            <p:ph type="sldNum" idx="126"/>
          </p:nvPr>
        </p:nvSpPr>
        <p:spPr/>
        <p:txBody>
          <a:bodyPr/>
          <a:p>
            <a:fld id="{17DFFC97-C42F-4793-8C94-B726AD93B2C6}" type="slidenum">
              <a:t>&lt;#&gt;</a:t>
            </a:fld>
          </a:p>
        </p:txBody>
      </p:sp>
      <p:sp>
        <p:nvSpPr>
          <p:cNvPr id="4" name="PlaceHolder 3"/>
          <p:cNvSpPr>
            <a:spLocks noGrp="1"/>
          </p:cNvSpPr>
          <p:nvPr>
            <p:ph type="dt" idx="124"/>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hoto 2">
    <p:spTree>
      <p:nvGrpSpPr>
        <p:cNvPr id="1" name=""/>
        <p:cNvGrpSpPr/>
        <p:nvPr/>
      </p:nvGrpSpPr>
      <p:grpSpPr>
        <a:xfrm>
          <a:off x="0" y="0"/>
          <a:ext cx="0" cy="0"/>
          <a:chOff x="0" y="0"/>
          <a:chExt cx="0" cy="0"/>
        </a:xfrm>
      </p:grpSpPr>
      <p:sp>
        <p:nvSpPr>
          <p:cNvPr id="2" name="PlaceHolder 1"/>
          <p:cNvSpPr>
            <a:spLocks noGrp="1"/>
          </p:cNvSpPr>
          <p:nvPr>
            <p:ph type="ftr" idx="128"/>
          </p:nvPr>
        </p:nvSpPr>
        <p:spPr/>
        <p:txBody>
          <a:bodyPr/>
          <a:p>
            <a:r>
              <a:t>Footer</a:t>
            </a:r>
          </a:p>
        </p:txBody>
      </p:sp>
      <p:sp>
        <p:nvSpPr>
          <p:cNvPr id="3" name="PlaceHolder 2"/>
          <p:cNvSpPr>
            <a:spLocks noGrp="1"/>
          </p:cNvSpPr>
          <p:nvPr>
            <p:ph type="sldNum" idx="129"/>
          </p:nvPr>
        </p:nvSpPr>
        <p:spPr/>
        <p:txBody>
          <a:bodyPr/>
          <a:p>
            <a:fld id="{74FC6436-4A57-48B8-B041-C15317185EFB}" type="slidenum">
              <a:t>&lt;#&gt;</a:t>
            </a:fld>
          </a:p>
        </p:txBody>
      </p:sp>
      <p:sp>
        <p:nvSpPr>
          <p:cNvPr id="4" name="PlaceHolder 3"/>
          <p:cNvSpPr>
            <a:spLocks noGrp="1"/>
          </p:cNvSpPr>
          <p:nvPr>
            <p:ph type="dt" idx="127"/>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hoto 3">
    <p:spTree>
      <p:nvGrpSpPr>
        <p:cNvPr id="1" name=""/>
        <p:cNvGrpSpPr/>
        <p:nvPr/>
      </p:nvGrpSpPr>
      <p:grpSpPr>
        <a:xfrm>
          <a:off x="0" y="0"/>
          <a:ext cx="0" cy="0"/>
          <a:chOff x="0" y="0"/>
          <a:chExt cx="0" cy="0"/>
        </a:xfrm>
      </p:grpSpPr>
      <p:sp>
        <p:nvSpPr>
          <p:cNvPr id="2" name="PlaceHolder 1"/>
          <p:cNvSpPr>
            <a:spLocks noGrp="1"/>
          </p:cNvSpPr>
          <p:nvPr>
            <p:ph type="ftr" idx="131"/>
          </p:nvPr>
        </p:nvSpPr>
        <p:spPr/>
        <p:txBody>
          <a:bodyPr/>
          <a:p>
            <a:r>
              <a:t>Footer</a:t>
            </a:r>
          </a:p>
        </p:txBody>
      </p:sp>
      <p:sp>
        <p:nvSpPr>
          <p:cNvPr id="3" name="PlaceHolder 2"/>
          <p:cNvSpPr>
            <a:spLocks noGrp="1"/>
          </p:cNvSpPr>
          <p:nvPr>
            <p:ph type="sldNum" idx="132"/>
          </p:nvPr>
        </p:nvSpPr>
        <p:spPr/>
        <p:txBody>
          <a:bodyPr/>
          <a:p>
            <a:fld id="{8654D533-CF22-4860-95E1-D8FE908B8215}" type="slidenum">
              <a:t>&lt;#&gt;</a:t>
            </a:fld>
          </a:p>
        </p:txBody>
      </p:sp>
      <p:sp>
        <p:nvSpPr>
          <p:cNvPr id="4" name="PlaceHolder 3"/>
          <p:cNvSpPr>
            <a:spLocks noGrp="1"/>
          </p:cNvSpPr>
          <p:nvPr>
            <p:ph type="dt" idx="13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hoto 4">
    <p:spTree>
      <p:nvGrpSpPr>
        <p:cNvPr id="1" name=""/>
        <p:cNvGrpSpPr/>
        <p:nvPr/>
      </p:nvGrpSpPr>
      <p:grpSpPr>
        <a:xfrm>
          <a:off x="0" y="0"/>
          <a:ext cx="0" cy="0"/>
          <a:chOff x="0" y="0"/>
          <a:chExt cx="0" cy="0"/>
        </a:xfrm>
      </p:grpSpPr>
      <p:sp>
        <p:nvSpPr>
          <p:cNvPr id="2" name="PlaceHolder 1"/>
          <p:cNvSpPr>
            <a:spLocks noGrp="1"/>
          </p:cNvSpPr>
          <p:nvPr>
            <p:ph type="ftr" idx="134"/>
          </p:nvPr>
        </p:nvSpPr>
        <p:spPr/>
        <p:txBody>
          <a:bodyPr/>
          <a:p>
            <a:r>
              <a:t>Footer</a:t>
            </a:r>
          </a:p>
        </p:txBody>
      </p:sp>
      <p:sp>
        <p:nvSpPr>
          <p:cNvPr id="3" name="PlaceHolder 2"/>
          <p:cNvSpPr>
            <a:spLocks noGrp="1"/>
          </p:cNvSpPr>
          <p:nvPr>
            <p:ph type="sldNum" idx="135"/>
          </p:nvPr>
        </p:nvSpPr>
        <p:spPr/>
        <p:txBody>
          <a:bodyPr/>
          <a:p>
            <a:fld id="{841FE304-14C1-4E38-B1E6-43E3F62E25BE}" type="slidenum">
              <a:t>&lt;#&gt;</a:t>
            </a:fld>
          </a:p>
        </p:txBody>
      </p:sp>
      <p:sp>
        <p:nvSpPr>
          <p:cNvPr id="4" name="PlaceHolder 3"/>
          <p:cNvSpPr>
            <a:spLocks noGrp="1"/>
          </p:cNvSpPr>
          <p:nvPr>
            <p:ph type="dt" idx="133"/>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genda">
    <p:spTree>
      <p:nvGrpSpPr>
        <p:cNvPr id="1" name=""/>
        <p:cNvGrpSpPr/>
        <p:nvPr/>
      </p:nvGrpSpPr>
      <p:grpSpPr>
        <a:xfrm>
          <a:off x="0" y="0"/>
          <a:ext cx="0" cy="0"/>
          <a:chOff x="0" y="0"/>
          <a:chExt cx="0" cy="0"/>
        </a:xfrm>
      </p:grpSpPr>
      <p:sp>
        <p:nvSpPr>
          <p:cNvPr id="2" name="PlaceHolder 1"/>
          <p:cNvSpPr>
            <a:spLocks noGrp="1"/>
          </p:cNvSpPr>
          <p:nvPr>
            <p:ph type="ftr" idx="137"/>
          </p:nvPr>
        </p:nvSpPr>
        <p:spPr/>
        <p:txBody>
          <a:bodyPr/>
          <a:p>
            <a:r>
              <a:t>Footer</a:t>
            </a:r>
          </a:p>
        </p:txBody>
      </p:sp>
      <p:sp>
        <p:nvSpPr>
          <p:cNvPr id="3" name="PlaceHolder 2"/>
          <p:cNvSpPr>
            <a:spLocks noGrp="1"/>
          </p:cNvSpPr>
          <p:nvPr>
            <p:ph type="sldNum" idx="138"/>
          </p:nvPr>
        </p:nvSpPr>
        <p:spPr/>
        <p:txBody>
          <a:bodyPr/>
          <a:p>
            <a:fld id="{A0E0F637-1DB6-424E-9FFF-B28B961EA3DF}" type="slidenum">
              <a:t>&lt;#&gt;</a:t>
            </a:fld>
          </a:p>
        </p:txBody>
      </p:sp>
      <p:sp>
        <p:nvSpPr>
          <p:cNvPr id="4" name="PlaceHolder 3"/>
          <p:cNvSpPr>
            <a:spLocks noGrp="1"/>
          </p:cNvSpPr>
          <p:nvPr>
            <p:ph type="dt" idx="136"/>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140"/>
          </p:nvPr>
        </p:nvSpPr>
        <p:spPr/>
        <p:txBody>
          <a:bodyPr/>
          <a:p>
            <a:r>
              <a:t>Footer</a:t>
            </a:r>
          </a:p>
        </p:txBody>
      </p:sp>
      <p:sp>
        <p:nvSpPr>
          <p:cNvPr id="3" name="PlaceHolder 2"/>
          <p:cNvSpPr>
            <a:spLocks noGrp="1"/>
          </p:cNvSpPr>
          <p:nvPr>
            <p:ph type="sldNum" idx="141"/>
          </p:nvPr>
        </p:nvSpPr>
        <p:spPr/>
        <p:txBody>
          <a:bodyPr/>
          <a:p>
            <a:fld id="{54186EA2-1A4D-4580-ACF4-E36CE1ED1D5F}" type="slidenum">
              <a:t>&lt;#&gt;</a:t>
            </a:fld>
          </a:p>
        </p:txBody>
      </p:sp>
      <p:sp>
        <p:nvSpPr>
          <p:cNvPr id="4" name="PlaceHolder 3"/>
          <p:cNvSpPr>
            <a:spLocks noGrp="1"/>
          </p:cNvSpPr>
          <p:nvPr>
            <p:ph type="dt" idx="139"/>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143"/>
          </p:nvPr>
        </p:nvSpPr>
        <p:spPr/>
        <p:txBody>
          <a:bodyPr/>
          <a:p>
            <a:r>
              <a:t>Footer</a:t>
            </a:r>
          </a:p>
        </p:txBody>
      </p:sp>
      <p:sp>
        <p:nvSpPr>
          <p:cNvPr id="3" name="PlaceHolder 2"/>
          <p:cNvSpPr>
            <a:spLocks noGrp="1"/>
          </p:cNvSpPr>
          <p:nvPr>
            <p:ph type="sldNum" idx="144"/>
          </p:nvPr>
        </p:nvSpPr>
        <p:spPr/>
        <p:txBody>
          <a:bodyPr/>
          <a:p>
            <a:fld id="{658EDC60-E1E1-4675-B756-39F2FB3E865B}" type="slidenum">
              <a:t>&lt;#&gt;</a:t>
            </a:fld>
          </a:p>
        </p:txBody>
      </p:sp>
      <p:sp>
        <p:nvSpPr>
          <p:cNvPr id="4" name="PlaceHolder 3"/>
          <p:cNvSpPr>
            <a:spLocks noGrp="1"/>
          </p:cNvSpPr>
          <p:nvPr>
            <p:ph type="dt" idx="14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146"/>
          </p:nvPr>
        </p:nvSpPr>
        <p:spPr/>
        <p:txBody>
          <a:bodyPr/>
          <a:p>
            <a:r>
              <a:t>Footer</a:t>
            </a:r>
          </a:p>
        </p:txBody>
      </p:sp>
      <p:sp>
        <p:nvSpPr>
          <p:cNvPr id="3" name="PlaceHolder 2"/>
          <p:cNvSpPr>
            <a:spLocks noGrp="1"/>
          </p:cNvSpPr>
          <p:nvPr>
            <p:ph type="sldNum" idx="147"/>
          </p:nvPr>
        </p:nvSpPr>
        <p:spPr/>
        <p:txBody>
          <a:bodyPr/>
          <a:p>
            <a:fld id="{022AB55F-E980-4F1A-B2E0-1203B7F7D181}" type="slidenum">
              <a:t>&lt;#&gt;</a:t>
            </a:fld>
          </a:p>
        </p:txBody>
      </p:sp>
      <p:sp>
        <p:nvSpPr>
          <p:cNvPr id="4" name="PlaceHolder 3"/>
          <p:cNvSpPr>
            <a:spLocks noGrp="1"/>
          </p:cNvSpPr>
          <p:nvPr>
            <p:ph type="dt" idx="14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4">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418F227-FE48-4AAC-B90E-67A1565BD7A8}"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279"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280" name="PlaceHolder 2"/>
          <p:cNvSpPr>
            <a:spLocks noGrp="1"/>
          </p:cNvSpPr>
          <p:nvPr>
            <p:ph type="subTitle"/>
          </p:nvPr>
        </p:nvSpPr>
        <p:spPr>
          <a:xfrm>
            <a:off x="0" y="0"/>
            <a:ext cx="7733880" cy="6398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49"/>
          </p:nvPr>
        </p:nvSpPr>
        <p:spPr/>
        <p:txBody>
          <a:bodyPr/>
          <a:p>
            <a:r>
              <a:t>Footer</a:t>
            </a:r>
          </a:p>
        </p:txBody>
      </p:sp>
      <p:sp>
        <p:nvSpPr>
          <p:cNvPr id="5" name="PlaceHolder 4"/>
          <p:cNvSpPr>
            <a:spLocks noGrp="1"/>
          </p:cNvSpPr>
          <p:nvPr>
            <p:ph type="sldNum" idx="150"/>
          </p:nvPr>
        </p:nvSpPr>
        <p:spPr/>
        <p:txBody>
          <a:bodyPr/>
          <a:p>
            <a:fld id="{49DC9691-5A3F-431B-88E4-CE17BBDF28A3}" type="slidenum">
              <a:t>&lt;#&gt;</a:t>
            </a:fld>
          </a:p>
        </p:txBody>
      </p:sp>
      <p:sp>
        <p:nvSpPr>
          <p:cNvPr id="6" name="PlaceHolder 5"/>
          <p:cNvSpPr>
            <a:spLocks noGrp="1"/>
          </p:cNvSpPr>
          <p:nvPr>
            <p:ph type="dt" idx="148"/>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
    <p:spTree>
      <p:nvGrpSpPr>
        <p:cNvPr id="1" name=""/>
        <p:cNvGrpSpPr/>
        <p:nvPr/>
      </p:nvGrpSpPr>
      <p:grpSpPr>
        <a:xfrm>
          <a:off x="0" y="0"/>
          <a:ext cx="0" cy="0"/>
          <a:chOff x="0" y="0"/>
          <a:chExt cx="0" cy="0"/>
        </a:xfrm>
      </p:grpSpPr>
      <p:sp>
        <p:nvSpPr>
          <p:cNvPr id="286"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287" name="PlaceHolder 2"/>
          <p:cNvSpPr>
            <a:spLocks noGrp="1"/>
          </p:cNvSpPr>
          <p:nvPr>
            <p:ph/>
          </p:nvPr>
        </p:nvSpPr>
        <p:spPr>
          <a:xfrm>
            <a:off x="0" y="0"/>
            <a:ext cx="773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4" name="PlaceHolder 3"/>
          <p:cNvSpPr>
            <a:spLocks noGrp="1"/>
          </p:cNvSpPr>
          <p:nvPr>
            <p:ph type="ftr" idx="152"/>
          </p:nvPr>
        </p:nvSpPr>
        <p:spPr/>
        <p:txBody>
          <a:bodyPr/>
          <a:p>
            <a:r>
              <a:t>Footer</a:t>
            </a:r>
          </a:p>
        </p:txBody>
      </p:sp>
      <p:sp>
        <p:nvSpPr>
          <p:cNvPr id="5" name="PlaceHolder 4"/>
          <p:cNvSpPr>
            <a:spLocks noGrp="1"/>
          </p:cNvSpPr>
          <p:nvPr>
            <p:ph type="sldNum" idx="153"/>
          </p:nvPr>
        </p:nvSpPr>
        <p:spPr/>
        <p:txBody>
          <a:bodyPr/>
          <a:p>
            <a:fld id="{BAB6A1D0-77C2-4BA2-B864-D87B3FB38107}" type="slidenum">
              <a:t>&lt;#&gt;</a:t>
            </a:fld>
          </a:p>
        </p:txBody>
      </p:sp>
      <p:sp>
        <p:nvSpPr>
          <p:cNvPr id="6" name="PlaceHolder 5"/>
          <p:cNvSpPr>
            <a:spLocks noGrp="1"/>
          </p:cNvSpPr>
          <p:nvPr>
            <p:ph type="dt" idx="151"/>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155"/>
          </p:nvPr>
        </p:nvSpPr>
        <p:spPr/>
        <p:txBody>
          <a:bodyPr/>
          <a:p>
            <a:r>
              <a:t>Footer</a:t>
            </a:r>
          </a:p>
        </p:txBody>
      </p:sp>
      <p:sp>
        <p:nvSpPr>
          <p:cNvPr id="3" name="PlaceHolder 2"/>
          <p:cNvSpPr>
            <a:spLocks noGrp="1"/>
          </p:cNvSpPr>
          <p:nvPr>
            <p:ph type="sldNum" idx="156"/>
          </p:nvPr>
        </p:nvSpPr>
        <p:spPr/>
        <p:txBody>
          <a:bodyPr/>
          <a:p>
            <a:fld id="{36211FD9-CF6A-4610-83A9-665F08522E17}" type="slidenum">
              <a:t>&lt;#&gt;</a:t>
            </a:fld>
          </a:p>
        </p:txBody>
      </p:sp>
      <p:sp>
        <p:nvSpPr>
          <p:cNvPr id="4" name="PlaceHolder 3"/>
          <p:cNvSpPr>
            <a:spLocks noGrp="1"/>
          </p:cNvSpPr>
          <p:nvPr>
            <p:ph type="dt" idx="154"/>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
    <p:spTree>
      <p:nvGrpSpPr>
        <p:cNvPr id="1" name=""/>
        <p:cNvGrpSpPr/>
        <p:nvPr/>
      </p:nvGrpSpPr>
      <p:grpSpPr>
        <a:xfrm>
          <a:off x="0" y="0"/>
          <a:ext cx="0" cy="0"/>
          <a:chOff x="0" y="0"/>
          <a:chExt cx="0" cy="0"/>
        </a:xfrm>
      </p:grpSpPr>
      <p:sp>
        <p:nvSpPr>
          <p:cNvPr id="299"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00" name="PlaceHolder 2"/>
          <p:cNvSpPr>
            <a:spLocks noGrp="1"/>
          </p:cNvSpPr>
          <p:nvPr>
            <p:ph/>
          </p:nvPr>
        </p:nvSpPr>
        <p:spPr>
          <a:xfrm>
            <a:off x="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301" name="PlaceHolder 3"/>
          <p:cNvSpPr>
            <a:spLocks noGrp="1"/>
          </p:cNvSpPr>
          <p:nvPr>
            <p:ph/>
          </p:nvPr>
        </p:nvSpPr>
        <p:spPr>
          <a:xfrm>
            <a:off x="396288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5" name="PlaceHolder 4"/>
          <p:cNvSpPr>
            <a:spLocks noGrp="1"/>
          </p:cNvSpPr>
          <p:nvPr>
            <p:ph type="ftr" idx="158"/>
          </p:nvPr>
        </p:nvSpPr>
        <p:spPr/>
        <p:txBody>
          <a:bodyPr/>
          <a:p>
            <a:r>
              <a:t>Footer</a:t>
            </a:r>
          </a:p>
        </p:txBody>
      </p:sp>
      <p:sp>
        <p:nvSpPr>
          <p:cNvPr id="6" name="PlaceHolder 5"/>
          <p:cNvSpPr>
            <a:spLocks noGrp="1"/>
          </p:cNvSpPr>
          <p:nvPr>
            <p:ph type="sldNum" idx="159"/>
          </p:nvPr>
        </p:nvSpPr>
        <p:spPr/>
        <p:txBody>
          <a:bodyPr/>
          <a:p>
            <a:fld id="{E3B9E3EC-D4FD-4E9F-9CE4-A26D65596043}" type="slidenum">
              <a:t>&lt;#&gt;</a:t>
            </a:fld>
          </a:p>
        </p:txBody>
      </p:sp>
      <p:sp>
        <p:nvSpPr>
          <p:cNvPr id="7" name="PlaceHolder 6"/>
          <p:cNvSpPr>
            <a:spLocks noGrp="1"/>
          </p:cNvSpPr>
          <p:nvPr>
            <p:ph type="dt" idx="157"/>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161"/>
          </p:nvPr>
        </p:nvSpPr>
        <p:spPr/>
        <p:txBody>
          <a:bodyPr/>
          <a:p>
            <a:r>
              <a:t>Footer</a:t>
            </a:r>
          </a:p>
        </p:txBody>
      </p:sp>
      <p:sp>
        <p:nvSpPr>
          <p:cNvPr id="3" name="PlaceHolder 2"/>
          <p:cNvSpPr>
            <a:spLocks noGrp="1"/>
          </p:cNvSpPr>
          <p:nvPr>
            <p:ph type="sldNum" idx="162"/>
          </p:nvPr>
        </p:nvSpPr>
        <p:spPr/>
        <p:txBody>
          <a:bodyPr/>
          <a:p>
            <a:fld id="{4818D96B-0D85-4E9A-8156-B2637C31C953}" type="slidenum">
              <a:t>&lt;#&gt;</a:t>
            </a:fld>
          </a:p>
        </p:txBody>
      </p:sp>
      <p:sp>
        <p:nvSpPr>
          <p:cNvPr id="4" name="PlaceHolder 3"/>
          <p:cNvSpPr>
            <a:spLocks noGrp="1"/>
          </p:cNvSpPr>
          <p:nvPr>
            <p:ph type="dt" idx="160"/>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 name="PlaceHolder 2"/>
          <p:cNvSpPr>
            <a:spLocks noGrp="1"/>
          </p:cNvSpPr>
          <p:nvPr>
            <p:ph type="ftr" idx="164"/>
          </p:nvPr>
        </p:nvSpPr>
        <p:spPr/>
        <p:txBody>
          <a:bodyPr/>
          <a:p>
            <a:r>
              <a:t>Footer</a:t>
            </a:r>
          </a:p>
        </p:txBody>
      </p:sp>
      <p:sp>
        <p:nvSpPr>
          <p:cNvPr id="4" name="PlaceHolder 3"/>
          <p:cNvSpPr>
            <a:spLocks noGrp="1"/>
          </p:cNvSpPr>
          <p:nvPr>
            <p:ph type="sldNum" idx="165"/>
          </p:nvPr>
        </p:nvSpPr>
        <p:spPr/>
        <p:txBody>
          <a:bodyPr/>
          <a:p>
            <a:fld id="{35C6A698-8E6C-4659-8113-5C1B571A0B18}" type="slidenum">
              <a:t>&lt;#&gt;</a:t>
            </a:fld>
          </a:p>
        </p:txBody>
      </p:sp>
      <p:sp>
        <p:nvSpPr>
          <p:cNvPr id="5" name="PlaceHolder 4"/>
          <p:cNvSpPr>
            <a:spLocks noGrp="1"/>
          </p:cNvSpPr>
          <p:nvPr>
            <p:ph type="dt" idx="163"/>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167"/>
          </p:nvPr>
        </p:nvSpPr>
        <p:spPr/>
        <p:txBody>
          <a:bodyPr/>
          <a:p>
            <a:r>
              <a:t>Footer</a:t>
            </a:r>
          </a:p>
        </p:txBody>
      </p:sp>
      <p:sp>
        <p:nvSpPr>
          <p:cNvPr id="3" name="PlaceHolder 2"/>
          <p:cNvSpPr>
            <a:spLocks noGrp="1"/>
          </p:cNvSpPr>
          <p:nvPr>
            <p:ph type="sldNum" idx="168"/>
          </p:nvPr>
        </p:nvSpPr>
        <p:spPr/>
        <p:txBody>
          <a:bodyPr/>
          <a:p>
            <a:fld id="{2F2F53C5-2530-453B-9349-B55C17E9C037}" type="slidenum">
              <a:t>&lt;#&gt;</a:t>
            </a:fld>
          </a:p>
        </p:txBody>
      </p:sp>
      <p:sp>
        <p:nvSpPr>
          <p:cNvPr id="4" name="PlaceHolder 3"/>
          <p:cNvSpPr>
            <a:spLocks noGrp="1"/>
          </p:cNvSpPr>
          <p:nvPr>
            <p:ph type="dt" idx="166"/>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170"/>
          </p:nvPr>
        </p:nvSpPr>
        <p:spPr/>
        <p:txBody>
          <a:bodyPr/>
          <a:p>
            <a:r>
              <a:t>Footer</a:t>
            </a:r>
          </a:p>
        </p:txBody>
      </p:sp>
      <p:sp>
        <p:nvSpPr>
          <p:cNvPr id="3" name="PlaceHolder 2"/>
          <p:cNvSpPr>
            <a:spLocks noGrp="1"/>
          </p:cNvSpPr>
          <p:nvPr>
            <p:ph type="sldNum" idx="171"/>
          </p:nvPr>
        </p:nvSpPr>
        <p:spPr/>
        <p:txBody>
          <a:bodyPr/>
          <a:p>
            <a:fld id="{70602ABC-F379-4159-A73E-34DA538030FE}" type="slidenum">
              <a:t>&lt;#&gt;</a:t>
            </a:fld>
          </a:p>
        </p:txBody>
      </p:sp>
      <p:sp>
        <p:nvSpPr>
          <p:cNvPr id="4" name="PlaceHolder 3"/>
          <p:cNvSpPr>
            <a:spLocks noGrp="1"/>
          </p:cNvSpPr>
          <p:nvPr>
            <p:ph type="dt" idx="169"/>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6">
    <p:spTree>
      <p:nvGrpSpPr>
        <p:cNvPr id="1" name=""/>
        <p:cNvGrpSpPr/>
        <p:nvPr/>
      </p:nvGrpSpPr>
      <p:grpSpPr>
        <a:xfrm>
          <a:off x="0" y="0"/>
          <a:ext cx="0" cy="0"/>
          <a:chOff x="0" y="0"/>
          <a:chExt cx="0" cy="0"/>
        </a:xfrm>
      </p:grpSpPr>
      <p:sp>
        <p:nvSpPr>
          <p:cNvPr id="333"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34" name="PlaceHolder 2"/>
          <p:cNvSpPr>
            <a:spLocks noGrp="1"/>
          </p:cNvSpPr>
          <p:nvPr>
            <p:ph type="subTitle"/>
          </p:nvPr>
        </p:nvSpPr>
        <p:spPr>
          <a:xfrm>
            <a:off x="0" y="0"/>
            <a:ext cx="7733880" cy="6398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73"/>
          </p:nvPr>
        </p:nvSpPr>
        <p:spPr/>
        <p:txBody>
          <a:bodyPr/>
          <a:p>
            <a:r>
              <a:t>Footer</a:t>
            </a:r>
          </a:p>
        </p:txBody>
      </p:sp>
      <p:sp>
        <p:nvSpPr>
          <p:cNvPr id="5" name="PlaceHolder 4"/>
          <p:cNvSpPr>
            <a:spLocks noGrp="1"/>
          </p:cNvSpPr>
          <p:nvPr>
            <p:ph type="sldNum" idx="174"/>
          </p:nvPr>
        </p:nvSpPr>
        <p:spPr/>
        <p:txBody>
          <a:bodyPr/>
          <a:p>
            <a:fld id="{F48F7D5A-4886-41C6-A2AE-021322DFC12B}" type="slidenum">
              <a:t>&lt;#&gt;</a:t>
            </a:fld>
          </a:p>
        </p:txBody>
      </p:sp>
      <p:sp>
        <p:nvSpPr>
          <p:cNvPr id="6" name="PlaceHolder 5"/>
          <p:cNvSpPr>
            <a:spLocks noGrp="1"/>
          </p:cNvSpPr>
          <p:nvPr>
            <p:ph type="dt" idx="172"/>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7">
    <p:spTree>
      <p:nvGrpSpPr>
        <p:cNvPr id="1" name=""/>
        <p:cNvGrpSpPr/>
        <p:nvPr/>
      </p:nvGrpSpPr>
      <p:grpSpPr>
        <a:xfrm>
          <a:off x="0" y="0"/>
          <a:ext cx="0" cy="0"/>
          <a:chOff x="0" y="0"/>
          <a:chExt cx="0" cy="0"/>
        </a:xfrm>
      </p:grpSpPr>
      <p:sp>
        <p:nvSpPr>
          <p:cNvPr id="2" name="PlaceHolder 1"/>
          <p:cNvSpPr>
            <a:spLocks noGrp="1"/>
          </p:cNvSpPr>
          <p:nvPr>
            <p:ph type="ftr" idx="176"/>
          </p:nvPr>
        </p:nvSpPr>
        <p:spPr/>
        <p:txBody>
          <a:bodyPr/>
          <a:p>
            <a:r>
              <a:t>Footer</a:t>
            </a:r>
          </a:p>
        </p:txBody>
      </p:sp>
      <p:sp>
        <p:nvSpPr>
          <p:cNvPr id="3" name="PlaceHolder 2"/>
          <p:cNvSpPr>
            <a:spLocks noGrp="1"/>
          </p:cNvSpPr>
          <p:nvPr>
            <p:ph type="sldNum" idx="177"/>
          </p:nvPr>
        </p:nvSpPr>
        <p:spPr/>
        <p:txBody>
          <a:bodyPr/>
          <a:p>
            <a:fld id="{9AB9EC87-3BBA-43EE-9C8F-E3FFBB6EAA0E}" type="slidenum">
              <a:t>&lt;#&gt;</a:t>
            </a:fld>
          </a:p>
        </p:txBody>
      </p:sp>
      <p:sp>
        <p:nvSpPr>
          <p:cNvPr id="4" name="PlaceHolder 3"/>
          <p:cNvSpPr>
            <a:spLocks noGrp="1"/>
          </p:cNvSpPr>
          <p:nvPr>
            <p:ph type="dt" idx="17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5">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CE745B88-5A85-45F8-9B00-6A985A1DCFDF}"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8">
    <p:spTree>
      <p:nvGrpSpPr>
        <p:cNvPr id="1" name=""/>
        <p:cNvGrpSpPr/>
        <p:nvPr/>
      </p:nvGrpSpPr>
      <p:grpSpPr>
        <a:xfrm>
          <a:off x="0" y="0"/>
          <a:ext cx="0" cy="0"/>
          <a:chOff x="0" y="0"/>
          <a:chExt cx="0" cy="0"/>
        </a:xfrm>
      </p:grpSpPr>
      <p:sp>
        <p:nvSpPr>
          <p:cNvPr id="2" name="PlaceHolder 1"/>
          <p:cNvSpPr>
            <a:spLocks noGrp="1"/>
          </p:cNvSpPr>
          <p:nvPr>
            <p:ph type="ftr" idx="179"/>
          </p:nvPr>
        </p:nvSpPr>
        <p:spPr/>
        <p:txBody>
          <a:bodyPr/>
          <a:p>
            <a:r>
              <a:t>Footer</a:t>
            </a:r>
          </a:p>
        </p:txBody>
      </p:sp>
      <p:sp>
        <p:nvSpPr>
          <p:cNvPr id="3" name="PlaceHolder 2"/>
          <p:cNvSpPr>
            <a:spLocks noGrp="1"/>
          </p:cNvSpPr>
          <p:nvPr>
            <p:ph type="sldNum" idx="180"/>
          </p:nvPr>
        </p:nvSpPr>
        <p:spPr/>
        <p:txBody>
          <a:bodyPr/>
          <a:p>
            <a:fld id="{9DC6CA7B-4D8C-49D7-8E61-19E1F002EA31}" type="slidenum">
              <a:t>&lt;#&gt;</a:t>
            </a:fld>
          </a:p>
        </p:txBody>
      </p:sp>
      <p:sp>
        <p:nvSpPr>
          <p:cNvPr id="4" name="PlaceHolder 3"/>
          <p:cNvSpPr>
            <a:spLocks noGrp="1"/>
          </p:cNvSpPr>
          <p:nvPr>
            <p:ph type="dt" idx="178"/>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9">
    <p:spTree>
      <p:nvGrpSpPr>
        <p:cNvPr id="1" name=""/>
        <p:cNvGrpSpPr/>
        <p:nvPr/>
      </p:nvGrpSpPr>
      <p:grpSpPr>
        <a:xfrm>
          <a:off x="0" y="0"/>
          <a:ext cx="0" cy="0"/>
          <a:chOff x="0" y="0"/>
          <a:chExt cx="0" cy="0"/>
        </a:xfrm>
      </p:grpSpPr>
      <p:sp>
        <p:nvSpPr>
          <p:cNvPr id="354"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55" name="PlaceHolder 2"/>
          <p:cNvSpPr>
            <a:spLocks noGrp="1"/>
          </p:cNvSpPr>
          <p:nvPr>
            <p:ph/>
          </p:nvPr>
        </p:nvSpPr>
        <p:spPr>
          <a:xfrm>
            <a:off x="0" y="0"/>
            <a:ext cx="773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4" name="PlaceHolder 3"/>
          <p:cNvSpPr>
            <a:spLocks noGrp="1"/>
          </p:cNvSpPr>
          <p:nvPr>
            <p:ph type="ftr" idx="182"/>
          </p:nvPr>
        </p:nvSpPr>
        <p:spPr/>
        <p:txBody>
          <a:bodyPr/>
          <a:p>
            <a:r>
              <a:t>Footer</a:t>
            </a:r>
          </a:p>
        </p:txBody>
      </p:sp>
      <p:sp>
        <p:nvSpPr>
          <p:cNvPr id="5" name="PlaceHolder 4"/>
          <p:cNvSpPr>
            <a:spLocks noGrp="1"/>
          </p:cNvSpPr>
          <p:nvPr>
            <p:ph type="sldNum" idx="183"/>
          </p:nvPr>
        </p:nvSpPr>
        <p:spPr/>
        <p:txBody>
          <a:bodyPr/>
          <a:p>
            <a:fld id="{71B60EF8-B982-4C55-80F3-6C84B38B30BB}" type="slidenum">
              <a:t>&lt;#&gt;</a:t>
            </a:fld>
          </a:p>
        </p:txBody>
      </p:sp>
      <p:sp>
        <p:nvSpPr>
          <p:cNvPr id="6" name="PlaceHolder 5"/>
          <p:cNvSpPr>
            <a:spLocks noGrp="1"/>
          </p:cNvSpPr>
          <p:nvPr>
            <p:ph type="dt" idx="181"/>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185"/>
          </p:nvPr>
        </p:nvSpPr>
        <p:spPr/>
        <p:txBody>
          <a:bodyPr/>
          <a:p>
            <a:r>
              <a:t>Footer</a:t>
            </a:r>
          </a:p>
        </p:txBody>
      </p:sp>
      <p:sp>
        <p:nvSpPr>
          <p:cNvPr id="3" name="PlaceHolder 2"/>
          <p:cNvSpPr>
            <a:spLocks noGrp="1"/>
          </p:cNvSpPr>
          <p:nvPr>
            <p:ph type="sldNum" idx="186"/>
          </p:nvPr>
        </p:nvSpPr>
        <p:spPr/>
        <p:txBody>
          <a:bodyPr/>
          <a:p>
            <a:fld id="{95DE6F4B-18D7-431C-818E-0646EA135E7B}" type="slidenum">
              <a:t>&lt;#&gt;</a:t>
            </a:fld>
          </a:p>
        </p:txBody>
      </p:sp>
      <p:sp>
        <p:nvSpPr>
          <p:cNvPr id="4" name="PlaceHolder 3"/>
          <p:cNvSpPr>
            <a:spLocks noGrp="1"/>
          </p:cNvSpPr>
          <p:nvPr>
            <p:ph type="dt" idx="184"/>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1">
    <p:spTree>
      <p:nvGrpSpPr>
        <p:cNvPr id="1" name=""/>
        <p:cNvGrpSpPr/>
        <p:nvPr/>
      </p:nvGrpSpPr>
      <p:grpSpPr>
        <a:xfrm>
          <a:off x="0" y="0"/>
          <a:ext cx="0" cy="0"/>
          <a:chOff x="0" y="0"/>
          <a:chExt cx="0" cy="0"/>
        </a:xfrm>
      </p:grpSpPr>
      <p:sp>
        <p:nvSpPr>
          <p:cNvPr id="370"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71" name="PlaceHolder 2"/>
          <p:cNvSpPr>
            <a:spLocks noGrp="1"/>
          </p:cNvSpPr>
          <p:nvPr>
            <p:ph/>
          </p:nvPr>
        </p:nvSpPr>
        <p:spPr>
          <a:xfrm>
            <a:off x="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372" name="PlaceHolder 3"/>
          <p:cNvSpPr>
            <a:spLocks noGrp="1"/>
          </p:cNvSpPr>
          <p:nvPr>
            <p:ph/>
          </p:nvPr>
        </p:nvSpPr>
        <p:spPr>
          <a:xfrm>
            <a:off x="396288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5" name="PlaceHolder 4"/>
          <p:cNvSpPr>
            <a:spLocks noGrp="1"/>
          </p:cNvSpPr>
          <p:nvPr>
            <p:ph type="ftr" idx="188"/>
          </p:nvPr>
        </p:nvSpPr>
        <p:spPr/>
        <p:txBody>
          <a:bodyPr/>
          <a:p>
            <a:r>
              <a:t>Footer</a:t>
            </a:r>
          </a:p>
        </p:txBody>
      </p:sp>
      <p:sp>
        <p:nvSpPr>
          <p:cNvPr id="6" name="PlaceHolder 5"/>
          <p:cNvSpPr>
            <a:spLocks noGrp="1"/>
          </p:cNvSpPr>
          <p:nvPr>
            <p:ph type="sldNum" idx="189"/>
          </p:nvPr>
        </p:nvSpPr>
        <p:spPr/>
        <p:txBody>
          <a:bodyPr/>
          <a:p>
            <a:fld id="{E8C0AC4D-4699-4E48-8362-38CA173FC4FA}" type="slidenum">
              <a:t>&lt;#&gt;</a:t>
            </a:fld>
          </a:p>
        </p:txBody>
      </p:sp>
      <p:sp>
        <p:nvSpPr>
          <p:cNvPr id="7" name="PlaceHolder 6"/>
          <p:cNvSpPr>
            <a:spLocks noGrp="1"/>
          </p:cNvSpPr>
          <p:nvPr>
            <p:ph type="dt" idx="187"/>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191"/>
          </p:nvPr>
        </p:nvSpPr>
        <p:spPr/>
        <p:txBody>
          <a:bodyPr/>
          <a:p>
            <a:r>
              <a:t>Footer</a:t>
            </a:r>
          </a:p>
        </p:txBody>
      </p:sp>
      <p:sp>
        <p:nvSpPr>
          <p:cNvPr id="3" name="PlaceHolder 2"/>
          <p:cNvSpPr>
            <a:spLocks noGrp="1"/>
          </p:cNvSpPr>
          <p:nvPr>
            <p:ph type="sldNum" idx="192"/>
          </p:nvPr>
        </p:nvSpPr>
        <p:spPr/>
        <p:txBody>
          <a:bodyPr/>
          <a:p>
            <a:fld id="{7AE2268A-C533-474B-A25C-975C3BF35D27}" type="slidenum">
              <a:t>&lt;#&gt;</a:t>
            </a:fld>
          </a:p>
        </p:txBody>
      </p:sp>
      <p:sp>
        <p:nvSpPr>
          <p:cNvPr id="4" name="PlaceHolder 3"/>
          <p:cNvSpPr>
            <a:spLocks noGrp="1"/>
          </p:cNvSpPr>
          <p:nvPr>
            <p:ph type="dt" idx="190"/>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3">
    <p:spTree>
      <p:nvGrpSpPr>
        <p:cNvPr id="1" name=""/>
        <p:cNvGrpSpPr/>
        <p:nvPr/>
      </p:nvGrpSpPr>
      <p:grpSpPr>
        <a:xfrm>
          <a:off x="0" y="0"/>
          <a:ext cx="0" cy="0"/>
          <a:chOff x="0" y="0"/>
          <a:chExt cx="0" cy="0"/>
        </a:xfrm>
      </p:grpSpPr>
      <p:sp>
        <p:nvSpPr>
          <p:cNvPr id="387"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 name="PlaceHolder 2"/>
          <p:cNvSpPr>
            <a:spLocks noGrp="1"/>
          </p:cNvSpPr>
          <p:nvPr>
            <p:ph type="ftr" idx="194"/>
          </p:nvPr>
        </p:nvSpPr>
        <p:spPr/>
        <p:txBody>
          <a:bodyPr/>
          <a:p>
            <a:r>
              <a:t>Footer</a:t>
            </a:r>
          </a:p>
        </p:txBody>
      </p:sp>
      <p:sp>
        <p:nvSpPr>
          <p:cNvPr id="4" name="PlaceHolder 3"/>
          <p:cNvSpPr>
            <a:spLocks noGrp="1"/>
          </p:cNvSpPr>
          <p:nvPr>
            <p:ph type="sldNum" idx="195"/>
          </p:nvPr>
        </p:nvSpPr>
        <p:spPr/>
        <p:txBody>
          <a:bodyPr/>
          <a:p>
            <a:fld id="{5998F5E2-032F-42A2-845D-635C09DD642B}" type="slidenum">
              <a:t>&lt;#&gt;</a:t>
            </a:fld>
          </a:p>
        </p:txBody>
      </p:sp>
      <p:sp>
        <p:nvSpPr>
          <p:cNvPr id="5" name="PlaceHolder 4"/>
          <p:cNvSpPr>
            <a:spLocks noGrp="1"/>
          </p:cNvSpPr>
          <p:nvPr>
            <p:ph type="dt" idx="193"/>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197"/>
          </p:nvPr>
        </p:nvSpPr>
        <p:spPr/>
        <p:txBody>
          <a:bodyPr/>
          <a:p>
            <a:r>
              <a:t>Footer</a:t>
            </a:r>
          </a:p>
        </p:txBody>
      </p:sp>
      <p:sp>
        <p:nvSpPr>
          <p:cNvPr id="3" name="PlaceHolder 2"/>
          <p:cNvSpPr>
            <a:spLocks noGrp="1"/>
          </p:cNvSpPr>
          <p:nvPr>
            <p:ph type="sldNum" idx="198"/>
          </p:nvPr>
        </p:nvSpPr>
        <p:spPr/>
        <p:txBody>
          <a:bodyPr/>
          <a:p>
            <a:fld id="{9EB3B37F-082D-4C25-B650-82674B294120}" type="slidenum">
              <a:t>&lt;#&gt;</a:t>
            </a:fld>
          </a:p>
        </p:txBody>
      </p:sp>
      <p:sp>
        <p:nvSpPr>
          <p:cNvPr id="4" name="PlaceHolder 3"/>
          <p:cNvSpPr>
            <a:spLocks noGrp="1"/>
          </p:cNvSpPr>
          <p:nvPr>
            <p:ph type="dt" idx="196"/>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
        <p:nvSpPr>
          <p:cNvPr id="2" name="PlaceHolder 1"/>
          <p:cNvSpPr>
            <a:spLocks noGrp="1"/>
          </p:cNvSpPr>
          <p:nvPr>
            <p:ph type="ftr" idx="200"/>
          </p:nvPr>
        </p:nvSpPr>
        <p:spPr/>
        <p:txBody>
          <a:bodyPr/>
          <a:p>
            <a:r>
              <a:t>Footer</a:t>
            </a:r>
          </a:p>
        </p:txBody>
      </p:sp>
      <p:sp>
        <p:nvSpPr>
          <p:cNvPr id="3" name="PlaceHolder 2"/>
          <p:cNvSpPr>
            <a:spLocks noGrp="1"/>
          </p:cNvSpPr>
          <p:nvPr>
            <p:ph type="sldNum" idx="201"/>
          </p:nvPr>
        </p:nvSpPr>
        <p:spPr/>
        <p:txBody>
          <a:bodyPr/>
          <a:p>
            <a:fld id="{9A351830-77D6-4660-87B5-349E43578E77}" type="slidenum">
              <a:t>&lt;#&gt;</a:t>
            </a:fld>
          </a:p>
        </p:txBody>
      </p:sp>
      <p:sp>
        <p:nvSpPr>
          <p:cNvPr id="4" name="PlaceHolder 3"/>
          <p:cNvSpPr>
            <a:spLocks noGrp="1"/>
          </p:cNvSpPr>
          <p:nvPr>
            <p:ph type="dt" idx="199"/>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
        <p:nvSpPr>
          <p:cNvPr id="2" name="PlaceHolder 1"/>
          <p:cNvSpPr>
            <a:spLocks noGrp="1"/>
          </p:cNvSpPr>
          <p:nvPr>
            <p:ph type="ftr" idx="203"/>
          </p:nvPr>
        </p:nvSpPr>
        <p:spPr/>
        <p:txBody>
          <a:bodyPr/>
          <a:p>
            <a:r>
              <a:t>Footer</a:t>
            </a:r>
          </a:p>
        </p:txBody>
      </p:sp>
      <p:sp>
        <p:nvSpPr>
          <p:cNvPr id="3" name="PlaceHolder 2"/>
          <p:cNvSpPr>
            <a:spLocks noGrp="1"/>
          </p:cNvSpPr>
          <p:nvPr>
            <p:ph type="sldNum" idx="204"/>
          </p:nvPr>
        </p:nvSpPr>
        <p:spPr/>
        <p:txBody>
          <a:bodyPr/>
          <a:p>
            <a:fld id="{823634C7-0C9F-4947-B4EC-D35F6230FEED}" type="slidenum">
              <a:t>&lt;#&gt;</a:t>
            </a:fld>
          </a:p>
        </p:txBody>
      </p:sp>
      <p:sp>
        <p:nvSpPr>
          <p:cNvPr id="4" name="PlaceHolder 3"/>
          <p:cNvSpPr>
            <a:spLocks noGrp="1"/>
          </p:cNvSpPr>
          <p:nvPr>
            <p:ph type="dt" idx="202"/>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7">
    <p:spTree>
      <p:nvGrpSpPr>
        <p:cNvPr id="1" name=""/>
        <p:cNvGrpSpPr/>
        <p:nvPr/>
      </p:nvGrpSpPr>
      <p:grpSpPr>
        <a:xfrm>
          <a:off x="0" y="0"/>
          <a:ext cx="0" cy="0"/>
          <a:chOff x="0" y="0"/>
          <a:chExt cx="0" cy="0"/>
        </a:xfrm>
      </p:grpSpPr>
      <p:sp>
        <p:nvSpPr>
          <p:cNvPr id="412"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413" name="PlaceHolder 2"/>
          <p:cNvSpPr>
            <a:spLocks noGrp="1"/>
          </p:cNvSpPr>
          <p:nvPr>
            <p:ph type="subTitle"/>
          </p:nvPr>
        </p:nvSpPr>
        <p:spPr>
          <a:xfrm>
            <a:off x="0" y="0"/>
            <a:ext cx="7733880" cy="63986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06"/>
          </p:nvPr>
        </p:nvSpPr>
        <p:spPr/>
        <p:txBody>
          <a:bodyPr/>
          <a:p>
            <a:r>
              <a:t>Footer</a:t>
            </a:r>
          </a:p>
        </p:txBody>
      </p:sp>
      <p:sp>
        <p:nvSpPr>
          <p:cNvPr id="5" name="PlaceHolder 4"/>
          <p:cNvSpPr>
            <a:spLocks noGrp="1"/>
          </p:cNvSpPr>
          <p:nvPr>
            <p:ph type="sldNum" idx="207"/>
          </p:nvPr>
        </p:nvSpPr>
        <p:spPr/>
        <p:txBody>
          <a:bodyPr/>
          <a:p>
            <a:fld id="{CB918A73-863C-40A0-A46C-C1BF9499F1FF}" type="slidenum">
              <a:t>&lt;#&gt;</a:t>
            </a:fld>
          </a:p>
        </p:txBody>
      </p:sp>
      <p:sp>
        <p:nvSpPr>
          <p:cNvPr id="6" name="PlaceHolder 5"/>
          <p:cNvSpPr>
            <a:spLocks noGrp="1"/>
          </p:cNvSpPr>
          <p:nvPr>
            <p:ph type="dt" idx="20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6">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659C71D-C91F-465C-AC0F-84A4A62244A2}"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8">
    <p:spTree>
      <p:nvGrpSpPr>
        <p:cNvPr id="1" name=""/>
        <p:cNvGrpSpPr/>
        <p:nvPr/>
      </p:nvGrpSpPr>
      <p:grpSpPr>
        <a:xfrm>
          <a:off x="0" y="0"/>
          <a:ext cx="0" cy="0"/>
          <a:chOff x="0" y="0"/>
          <a:chExt cx="0" cy="0"/>
        </a:xfrm>
      </p:grpSpPr>
      <p:sp>
        <p:nvSpPr>
          <p:cNvPr id="2" name="PlaceHolder 1"/>
          <p:cNvSpPr>
            <a:spLocks noGrp="1"/>
          </p:cNvSpPr>
          <p:nvPr>
            <p:ph type="ftr" idx="209"/>
          </p:nvPr>
        </p:nvSpPr>
        <p:spPr/>
        <p:txBody>
          <a:bodyPr/>
          <a:p>
            <a:r>
              <a:t>Footer</a:t>
            </a:r>
          </a:p>
        </p:txBody>
      </p:sp>
      <p:sp>
        <p:nvSpPr>
          <p:cNvPr id="3" name="PlaceHolder 2"/>
          <p:cNvSpPr>
            <a:spLocks noGrp="1"/>
          </p:cNvSpPr>
          <p:nvPr>
            <p:ph type="sldNum" idx="210"/>
          </p:nvPr>
        </p:nvSpPr>
        <p:spPr/>
        <p:txBody>
          <a:bodyPr/>
          <a:p>
            <a:fld id="{E9B905B9-184C-4067-8049-7D188241ECDD}" type="slidenum">
              <a:t>&lt;#&gt;</a:t>
            </a:fld>
          </a:p>
        </p:txBody>
      </p:sp>
      <p:sp>
        <p:nvSpPr>
          <p:cNvPr id="4" name="PlaceHolder 3"/>
          <p:cNvSpPr>
            <a:spLocks noGrp="1"/>
          </p:cNvSpPr>
          <p:nvPr>
            <p:ph type="dt" idx="20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19">
    <p:spTree>
      <p:nvGrpSpPr>
        <p:cNvPr id="1" name=""/>
        <p:cNvGrpSpPr/>
        <p:nvPr/>
      </p:nvGrpSpPr>
      <p:grpSpPr>
        <a:xfrm>
          <a:off x="0" y="0"/>
          <a:ext cx="0" cy="0"/>
          <a:chOff x="0" y="0"/>
          <a:chExt cx="0" cy="0"/>
        </a:xfrm>
      </p:grpSpPr>
      <p:sp>
        <p:nvSpPr>
          <p:cNvPr id="2" name="PlaceHolder 1"/>
          <p:cNvSpPr>
            <a:spLocks noGrp="1"/>
          </p:cNvSpPr>
          <p:nvPr>
            <p:ph type="ftr" idx="212"/>
          </p:nvPr>
        </p:nvSpPr>
        <p:spPr/>
        <p:txBody>
          <a:bodyPr/>
          <a:p>
            <a:r>
              <a:t>Footer</a:t>
            </a:r>
          </a:p>
        </p:txBody>
      </p:sp>
      <p:sp>
        <p:nvSpPr>
          <p:cNvPr id="3" name="PlaceHolder 2"/>
          <p:cNvSpPr>
            <a:spLocks noGrp="1"/>
          </p:cNvSpPr>
          <p:nvPr>
            <p:ph type="sldNum" idx="213"/>
          </p:nvPr>
        </p:nvSpPr>
        <p:spPr/>
        <p:txBody>
          <a:bodyPr/>
          <a:p>
            <a:fld id="{489CA980-EB6A-489A-8B7A-68D2EB04672E}" type="slidenum">
              <a:t>&lt;#&gt;</a:t>
            </a:fld>
          </a:p>
        </p:txBody>
      </p:sp>
      <p:sp>
        <p:nvSpPr>
          <p:cNvPr id="4" name="PlaceHolder 3"/>
          <p:cNvSpPr>
            <a:spLocks noGrp="1"/>
          </p:cNvSpPr>
          <p:nvPr>
            <p:ph type="dt" idx="211"/>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215"/>
          </p:nvPr>
        </p:nvSpPr>
        <p:spPr/>
        <p:txBody>
          <a:bodyPr/>
          <a:p>
            <a:r>
              <a:t>Footer</a:t>
            </a:r>
          </a:p>
        </p:txBody>
      </p:sp>
      <p:sp>
        <p:nvSpPr>
          <p:cNvPr id="3" name="PlaceHolder 2"/>
          <p:cNvSpPr>
            <a:spLocks noGrp="1"/>
          </p:cNvSpPr>
          <p:nvPr>
            <p:ph type="sldNum" idx="216"/>
          </p:nvPr>
        </p:nvSpPr>
        <p:spPr/>
        <p:txBody>
          <a:bodyPr/>
          <a:p>
            <a:fld id="{5F2A5ADF-6855-49B5-8142-69C6ECA781F8}" type="slidenum">
              <a:t>&lt;#&gt;</a:t>
            </a:fld>
          </a:p>
        </p:txBody>
      </p:sp>
      <p:sp>
        <p:nvSpPr>
          <p:cNvPr id="4" name="PlaceHolder 3"/>
          <p:cNvSpPr>
            <a:spLocks noGrp="1"/>
          </p:cNvSpPr>
          <p:nvPr>
            <p:ph type="dt" idx="214"/>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218"/>
          </p:nvPr>
        </p:nvSpPr>
        <p:spPr/>
        <p:txBody>
          <a:bodyPr/>
          <a:p>
            <a:r>
              <a:t>Footer</a:t>
            </a:r>
          </a:p>
        </p:txBody>
      </p:sp>
      <p:sp>
        <p:nvSpPr>
          <p:cNvPr id="3" name="PlaceHolder 2"/>
          <p:cNvSpPr>
            <a:spLocks noGrp="1"/>
          </p:cNvSpPr>
          <p:nvPr>
            <p:ph type="sldNum" idx="219"/>
          </p:nvPr>
        </p:nvSpPr>
        <p:spPr/>
        <p:txBody>
          <a:bodyPr/>
          <a:p>
            <a:fld id="{86D56CD9-2727-4DD8-AF3F-68C1768160CB}" type="slidenum">
              <a:t>&lt;#&gt;</a:t>
            </a:fld>
          </a:p>
        </p:txBody>
      </p:sp>
      <p:sp>
        <p:nvSpPr>
          <p:cNvPr id="4" name="PlaceHolder 3"/>
          <p:cNvSpPr>
            <a:spLocks noGrp="1"/>
          </p:cNvSpPr>
          <p:nvPr>
            <p:ph type="dt" idx="217"/>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221"/>
          </p:nvPr>
        </p:nvSpPr>
        <p:spPr/>
        <p:txBody>
          <a:bodyPr/>
          <a:p>
            <a:r>
              <a:t>Footer</a:t>
            </a:r>
          </a:p>
        </p:txBody>
      </p:sp>
      <p:sp>
        <p:nvSpPr>
          <p:cNvPr id="3" name="PlaceHolder 2"/>
          <p:cNvSpPr>
            <a:spLocks noGrp="1"/>
          </p:cNvSpPr>
          <p:nvPr>
            <p:ph type="sldNum" idx="222"/>
          </p:nvPr>
        </p:nvSpPr>
        <p:spPr/>
        <p:txBody>
          <a:bodyPr/>
          <a:p>
            <a:fld id="{79B8EE17-B9E3-4D07-B2ED-CE89A6E15B73}" type="slidenum">
              <a:t>&lt;#&gt;</a:t>
            </a:fld>
          </a:p>
        </p:txBody>
      </p:sp>
      <p:sp>
        <p:nvSpPr>
          <p:cNvPr id="4" name="PlaceHolder 3"/>
          <p:cNvSpPr>
            <a:spLocks noGrp="1"/>
          </p:cNvSpPr>
          <p:nvPr>
            <p:ph type="dt" idx="220"/>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224"/>
          </p:nvPr>
        </p:nvSpPr>
        <p:spPr/>
        <p:txBody>
          <a:bodyPr/>
          <a:p>
            <a:r>
              <a:t>Footer</a:t>
            </a:r>
          </a:p>
        </p:txBody>
      </p:sp>
      <p:sp>
        <p:nvSpPr>
          <p:cNvPr id="3" name="PlaceHolder 2"/>
          <p:cNvSpPr>
            <a:spLocks noGrp="1"/>
          </p:cNvSpPr>
          <p:nvPr>
            <p:ph type="sldNum" idx="225"/>
          </p:nvPr>
        </p:nvSpPr>
        <p:spPr/>
        <p:txBody>
          <a:bodyPr/>
          <a:p>
            <a:fld id="{71899541-773F-4EB4-A402-FBDEF52E67C7}" type="slidenum">
              <a:t>&lt;#&gt;</a:t>
            </a:fld>
          </a:p>
        </p:txBody>
      </p:sp>
      <p:sp>
        <p:nvSpPr>
          <p:cNvPr id="4" name="PlaceHolder 3"/>
          <p:cNvSpPr>
            <a:spLocks noGrp="1"/>
          </p:cNvSpPr>
          <p:nvPr>
            <p:ph type="dt" idx="223"/>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227"/>
          </p:nvPr>
        </p:nvSpPr>
        <p:spPr/>
        <p:txBody>
          <a:bodyPr/>
          <a:p>
            <a:r>
              <a:t>Footer</a:t>
            </a:r>
          </a:p>
        </p:txBody>
      </p:sp>
      <p:sp>
        <p:nvSpPr>
          <p:cNvPr id="3" name="PlaceHolder 2"/>
          <p:cNvSpPr>
            <a:spLocks noGrp="1"/>
          </p:cNvSpPr>
          <p:nvPr>
            <p:ph type="sldNum" idx="228"/>
          </p:nvPr>
        </p:nvSpPr>
        <p:spPr/>
        <p:txBody>
          <a:bodyPr/>
          <a:p>
            <a:fld id="{F17FA091-1CBC-4303-8AA5-C950BC1ACDFA}" type="slidenum">
              <a:t>&lt;#&gt;</a:t>
            </a:fld>
          </a:p>
        </p:txBody>
      </p:sp>
      <p:sp>
        <p:nvSpPr>
          <p:cNvPr id="4" name="PlaceHolder 3"/>
          <p:cNvSpPr>
            <a:spLocks noGrp="1"/>
          </p:cNvSpPr>
          <p:nvPr>
            <p:ph type="dt" idx="226"/>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230"/>
          </p:nvPr>
        </p:nvSpPr>
        <p:spPr/>
        <p:txBody>
          <a:bodyPr/>
          <a:p>
            <a:r>
              <a:t>Footer</a:t>
            </a:r>
          </a:p>
        </p:txBody>
      </p:sp>
      <p:sp>
        <p:nvSpPr>
          <p:cNvPr id="3" name="PlaceHolder 2"/>
          <p:cNvSpPr>
            <a:spLocks noGrp="1"/>
          </p:cNvSpPr>
          <p:nvPr>
            <p:ph type="sldNum" idx="231"/>
          </p:nvPr>
        </p:nvSpPr>
        <p:spPr/>
        <p:txBody>
          <a:bodyPr/>
          <a:p>
            <a:fld id="{F4CBE5F4-0C31-4859-A854-B43AD96A5983}" type="slidenum">
              <a:t>&lt;#&gt;</a:t>
            </a:fld>
          </a:p>
        </p:txBody>
      </p:sp>
      <p:sp>
        <p:nvSpPr>
          <p:cNvPr id="4" name="PlaceHolder 3"/>
          <p:cNvSpPr>
            <a:spLocks noGrp="1"/>
          </p:cNvSpPr>
          <p:nvPr>
            <p:ph type="dt" idx="229"/>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233"/>
          </p:nvPr>
        </p:nvSpPr>
        <p:spPr/>
        <p:txBody>
          <a:bodyPr/>
          <a:p>
            <a:r>
              <a:t>Footer</a:t>
            </a:r>
          </a:p>
        </p:txBody>
      </p:sp>
      <p:sp>
        <p:nvSpPr>
          <p:cNvPr id="3" name="PlaceHolder 2"/>
          <p:cNvSpPr>
            <a:spLocks noGrp="1"/>
          </p:cNvSpPr>
          <p:nvPr>
            <p:ph type="sldNum" idx="234"/>
          </p:nvPr>
        </p:nvSpPr>
        <p:spPr/>
        <p:txBody>
          <a:bodyPr/>
          <a:p>
            <a:fld id="{67CE12B9-DC72-4BF8-91A7-D69D7D937EF2}" type="slidenum">
              <a:t>&lt;#&gt;</a:t>
            </a:fld>
          </a:p>
        </p:txBody>
      </p:sp>
      <p:sp>
        <p:nvSpPr>
          <p:cNvPr id="4" name="PlaceHolder 3"/>
          <p:cNvSpPr>
            <a:spLocks noGrp="1"/>
          </p:cNvSpPr>
          <p:nvPr>
            <p:ph type="dt" idx="232"/>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235"/>
          </p:nvPr>
        </p:nvSpPr>
        <p:spPr/>
        <p:txBody>
          <a:bodyPr/>
          <a:p>
            <a:r>
              <a:t>Footer</a:t>
            </a:r>
          </a:p>
        </p:txBody>
      </p:sp>
      <p:sp>
        <p:nvSpPr>
          <p:cNvPr id="3" name="PlaceHolder 2"/>
          <p:cNvSpPr>
            <a:spLocks noGrp="1"/>
          </p:cNvSpPr>
          <p:nvPr>
            <p:ph type="sldNum" idx="237"/>
          </p:nvPr>
        </p:nvSpPr>
        <p:spPr/>
        <p:txBody>
          <a:bodyPr/>
          <a:p>
            <a:fld id="{F4D29E67-7F3C-4D36-B022-140B9D558729}" type="slidenum">
              <a:t>&lt;#&gt;</a:t>
            </a:fld>
          </a:p>
        </p:txBody>
      </p:sp>
      <p:sp>
        <p:nvSpPr>
          <p:cNvPr id="4" name="PlaceHolder 3"/>
          <p:cNvSpPr>
            <a:spLocks noGrp="1"/>
          </p:cNvSpPr>
          <p:nvPr>
            <p:ph type="dt" idx="236"/>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Only (Max)">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90D99B7A-F83F-42B2-854A-4BAF7649A316}"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8">
    <p:spTree>
      <p:nvGrpSpPr>
        <p:cNvPr id="1" name=""/>
        <p:cNvGrpSpPr/>
        <p:nvPr/>
      </p:nvGrpSpPr>
      <p:grpSpPr>
        <a:xfrm>
          <a:off x="0" y="0"/>
          <a:ext cx="0" cy="0"/>
          <a:chOff x="0" y="0"/>
          <a:chExt cx="0" cy="0"/>
        </a:xfrm>
      </p:grpSpPr>
      <p:sp>
        <p:nvSpPr>
          <p:cNvPr id="473"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474" name="PlaceHolder 2"/>
          <p:cNvSpPr>
            <a:spLocks noGrp="1"/>
          </p:cNvSpPr>
          <p:nvPr>
            <p:ph/>
          </p:nvPr>
        </p:nvSpPr>
        <p:spPr>
          <a:xfrm>
            <a:off x="0" y="0"/>
            <a:ext cx="773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4" name="PlaceHolder 3"/>
          <p:cNvSpPr>
            <a:spLocks noGrp="1"/>
          </p:cNvSpPr>
          <p:nvPr>
            <p:ph type="ftr" idx="239"/>
          </p:nvPr>
        </p:nvSpPr>
        <p:spPr/>
        <p:txBody>
          <a:bodyPr/>
          <a:p>
            <a:r>
              <a:t>Footer</a:t>
            </a:r>
          </a:p>
        </p:txBody>
      </p:sp>
      <p:sp>
        <p:nvSpPr>
          <p:cNvPr id="5" name="PlaceHolder 4"/>
          <p:cNvSpPr>
            <a:spLocks noGrp="1"/>
          </p:cNvSpPr>
          <p:nvPr>
            <p:ph type="sldNum" idx="240"/>
          </p:nvPr>
        </p:nvSpPr>
        <p:spPr/>
        <p:txBody>
          <a:bodyPr/>
          <a:p>
            <a:fld id="{335D43EA-53B5-4A64-BF5F-9F9E96889B33}" type="slidenum">
              <a:t>&lt;#&gt;</a:t>
            </a:fld>
          </a:p>
        </p:txBody>
      </p:sp>
      <p:sp>
        <p:nvSpPr>
          <p:cNvPr id="6" name="PlaceHolder 5"/>
          <p:cNvSpPr>
            <a:spLocks noGrp="1"/>
          </p:cNvSpPr>
          <p:nvPr>
            <p:ph type="dt" idx="238"/>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242"/>
          </p:nvPr>
        </p:nvSpPr>
        <p:spPr/>
        <p:txBody>
          <a:bodyPr/>
          <a:p>
            <a:r>
              <a:t>Footer</a:t>
            </a:r>
          </a:p>
        </p:txBody>
      </p:sp>
      <p:sp>
        <p:nvSpPr>
          <p:cNvPr id="3" name="PlaceHolder 2"/>
          <p:cNvSpPr>
            <a:spLocks noGrp="1"/>
          </p:cNvSpPr>
          <p:nvPr>
            <p:ph type="sldNum" idx="243"/>
          </p:nvPr>
        </p:nvSpPr>
        <p:spPr/>
        <p:txBody>
          <a:bodyPr/>
          <a:p>
            <a:fld id="{EFCB0B20-76B6-41C6-AB60-FF533B471998}" type="slidenum">
              <a:t>&lt;#&gt;</a:t>
            </a:fld>
          </a:p>
        </p:txBody>
      </p:sp>
      <p:sp>
        <p:nvSpPr>
          <p:cNvPr id="4" name="PlaceHolder 3"/>
          <p:cNvSpPr>
            <a:spLocks noGrp="1"/>
          </p:cNvSpPr>
          <p:nvPr>
            <p:ph type="dt" idx="241"/>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0">
    <p:spTree>
      <p:nvGrpSpPr>
        <p:cNvPr id="1" name=""/>
        <p:cNvGrpSpPr/>
        <p:nvPr/>
      </p:nvGrpSpPr>
      <p:grpSpPr>
        <a:xfrm>
          <a:off x="0" y="0"/>
          <a:ext cx="0" cy="0"/>
          <a:chOff x="0" y="0"/>
          <a:chExt cx="0" cy="0"/>
        </a:xfrm>
      </p:grpSpPr>
      <p:sp>
        <p:nvSpPr>
          <p:cNvPr id="486"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487" name="PlaceHolder 2"/>
          <p:cNvSpPr>
            <a:spLocks noGrp="1"/>
          </p:cNvSpPr>
          <p:nvPr>
            <p:ph/>
          </p:nvPr>
        </p:nvSpPr>
        <p:spPr>
          <a:xfrm>
            <a:off x="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488" name="PlaceHolder 3"/>
          <p:cNvSpPr>
            <a:spLocks noGrp="1"/>
          </p:cNvSpPr>
          <p:nvPr>
            <p:ph/>
          </p:nvPr>
        </p:nvSpPr>
        <p:spPr>
          <a:xfrm>
            <a:off x="3962880" y="0"/>
            <a:ext cx="3773880" cy="6398640"/>
          </a:xfrm>
          <a:prstGeom prst="rect">
            <a:avLst/>
          </a:prstGeom>
          <a:noFill/>
          <a:ln w="0">
            <a:noFill/>
          </a:ln>
        </p:spPr>
        <p:txBody>
          <a:bodyPr lIns="0" rIns="0" tIns="0" bIns="0" anchor="t">
            <a:normAutofit/>
          </a:bodyPr>
          <a:p>
            <a:pPr indent="0">
              <a:lnSpc>
                <a:spcPct val="120000"/>
              </a:lnSpc>
              <a:spcBef>
                <a:spcPts val="1417"/>
              </a:spcBef>
              <a:buNone/>
            </a:pPr>
            <a:endParaRPr b="0" lang="en-US" sz="1800" spc="-1" strike="noStrike">
              <a:solidFill>
                <a:schemeClr val="dk1"/>
              </a:solidFill>
              <a:latin typeface="Neue Haas Grotesk Text Pro"/>
            </a:endParaRPr>
          </a:p>
        </p:txBody>
      </p:sp>
      <p:sp>
        <p:nvSpPr>
          <p:cNvPr id="5" name="PlaceHolder 4"/>
          <p:cNvSpPr>
            <a:spLocks noGrp="1"/>
          </p:cNvSpPr>
          <p:nvPr>
            <p:ph type="ftr" idx="245"/>
          </p:nvPr>
        </p:nvSpPr>
        <p:spPr/>
        <p:txBody>
          <a:bodyPr/>
          <a:p>
            <a:r>
              <a:t>Footer</a:t>
            </a:r>
          </a:p>
        </p:txBody>
      </p:sp>
      <p:sp>
        <p:nvSpPr>
          <p:cNvPr id="6" name="PlaceHolder 5"/>
          <p:cNvSpPr>
            <a:spLocks noGrp="1"/>
          </p:cNvSpPr>
          <p:nvPr>
            <p:ph type="sldNum" idx="246"/>
          </p:nvPr>
        </p:nvSpPr>
        <p:spPr/>
        <p:txBody>
          <a:bodyPr/>
          <a:p>
            <a:fld id="{F055C7F2-042D-491B-91D2-F8687A46115D}" type="slidenum">
              <a:t>&lt;#&gt;</a:t>
            </a:fld>
          </a:p>
        </p:txBody>
      </p:sp>
      <p:sp>
        <p:nvSpPr>
          <p:cNvPr id="7" name="PlaceHolder 6"/>
          <p:cNvSpPr>
            <a:spLocks noGrp="1"/>
          </p:cNvSpPr>
          <p:nvPr>
            <p:ph type="dt" idx="244"/>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248"/>
          </p:nvPr>
        </p:nvSpPr>
        <p:spPr/>
        <p:txBody>
          <a:bodyPr/>
          <a:p>
            <a:r>
              <a:t>Footer</a:t>
            </a:r>
          </a:p>
        </p:txBody>
      </p:sp>
      <p:sp>
        <p:nvSpPr>
          <p:cNvPr id="3" name="PlaceHolder 2"/>
          <p:cNvSpPr>
            <a:spLocks noGrp="1"/>
          </p:cNvSpPr>
          <p:nvPr>
            <p:ph type="sldNum" idx="249"/>
          </p:nvPr>
        </p:nvSpPr>
        <p:spPr/>
        <p:txBody>
          <a:bodyPr/>
          <a:p>
            <a:fld id="{71D72A30-DD5C-46EF-941C-7BEEB8273629}" type="slidenum">
              <a:t>&lt;#&gt;</a:t>
            </a:fld>
          </a:p>
        </p:txBody>
      </p:sp>
      <p:sp>
        <p:nvSpPr>
          <p:cNvPr id="4" name="PlaceHolder 3"/>
          <p:cNvSpPr>
            <a:spLocks noGrp="1"/>
          </p:cNvSpPr>
          <p:nvPr>
            <p:ph type="dt" idx="247"/>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2">
    <p:spTree>
      <p:nvGrpSpPr>
        <p:cNvPr id="1" name=""/>
        <p:cNvGrpSpPr/>
        <p:nvPr/>
      </p:nvGrpSpPr>
      <p:grpSpPr>
        <a:xfrm>
          <a:off x="0" y="0"/>
          <a:ext cx="0" cy="0"/>
          <a:chOff x="0" y="0"/>
          <a:chExt cx="0" cy="0"/>
        </a:xfrm>
      </p:grpSpPr>
      <p:sp>
        <p:nvSpPr>
          <p:cNvPr id="501" name="PlaceHolder 1"/>
          <p:cNvSpPr>
            <a:spLocks noGrp="1"/>
          </p:cNvSpPr>
          <p:nvPr>
            <p:ph type="title"/>
          </p:nvPr>
        </p:nvSpPr>
        <p:spPr>
          <a:xfrm>
            <a:off x="8312040" y="1078920"/>
            <a:ext cx="3273120" cy="1947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Neue Haas Grotesk Text Pro"/>
            </a:endParaRPr>
          </a:p>
        </p:txBody>
      </p:sp>
      <p:sp>
        <p:nvSpPr>
          <p:cNvPr id="3" name="PlaceHolder 2"/>
          <p:cNvSpPr>
            <a:spLocks noGrp="1"/>
          </p:cNvSpPr>
          <p:nvPr>
            <p:ph type="ftr" idx="251"/>
          </p:nvPr>
        </p:nvSpPr>
        <p:spPr/>
        <p:txBody>
          <a:bodyPr/>
          <a:p>
            <a:r>
              <a:t>Footer</a:t>
            </a:r>
          </a:p>
        </p:txBody>
      </p:sp>
      <p:sp>
        <p:nvSpPr>
          <p:cNvPr id="4" name="PlaceHolder 3"/>
          <p:cNvSpPr>
            <a:spLocks noGrp="1"/>
          </p:cNvSpPr>
          <p:nvPr>
            <p:ph type="sldNum" idx="252"/>
          </p:nvPr>
        </p:nvSpPr>
        <p:spPr/>
        <p:txBody>
          <a:bodyPr/>
          <a:p>
            <a:fld id="{6EE63D35-3D3F-4EE0-BC3E-58EA0DDA825B}" type="slidenum">
              <a:t>&lt;#&gt;</a:t>
            </a:fld>
          </a:p>
        </p:txBody>
      </p:sp>
      <p:sp>
        <p:nvSpPr>
          <p:cNvPr id="5" name="PlaceHolder 4"/>
          <p:cNvSpPr>
            <a:spLocks noGrp="1"/>
          </p:cNvSpPr>
          <p:nvPr>
            <p:ph type="dt" idx="250"/>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3">
    <p:spTree>
      <p:nvGrpSpPr>
        <p:cNvPr id="1" name=""/>
        <p:cNvGrpSpPr/>
        <p:nvPr/>
      </p:nvGrpSpPr>
      <p:grpSpPr>
        <a:xfrm>
          <a:off x="0" y="0"/>
          <a:ext cx="0" cy="0"/>
          <a:chOff x="0" y="0"/>
          <a:chExt cx="0" cy="0"/>
        </a:xfrm>
      </p:grpSpPr>
      <p:sp>
        <p:nvSpPr>
          <p:cNvPr id="2" name="PlaceHolder 1"/>
          <p:cNvSpPr>
            <a:spLocks noGrp="1"/>
          </p:cNvSpPr>
          <p:nvPr>
            <p:ph type="ftr" idx="254"/>
          </p:nvPr>
        </p:nvSpPr>
        <p:spPr/>
        <p:txBody>
          <a:bodyPr/>
          <a:p>
            <a:r>
              <a:t>Footer</a:t>
            </a:r>
          </a:p>
        </p:txBody>
      </p:sp>
      <p:sp>
        <p:nvSpPr>
          <p:cNvPr id="3" name="PlaceHolder 2"/>
          <p:cNvSpPr>
            <a:spLocks noGrp="1"/>
          </p:cNvSpPr>
          <p:nvPr>
            <p:ph type="sldNum" idx="255"/>
          </p:nvPr>
        </p:nvSpPr>
        <p:spPr/>
        <p:txBody>
          <a:bodyPr/>
          <a:p>
            <a:fld id="{1EC49D42-5ACF-4523-A4A8-EF09CF39A785}" type="slidenum">
              <a:t>&lt;#&gt;</a:t>
            </a:fld>
          </a:p>
        </p:txBody>
      </p:sp>
      <p:sp>
        <p:nvSpPr>
          <p:cNvPr id="4" name="PlaceHolder 3"/>
          <p:cNvSpPr>
            <a:spLocks noGrp="1"/>
          </p:cNvSpPr>
          <p:nvPr>
            <p:ph type="dt" idx="253"/>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4">
    <p:spTree>
      <p:nvGrpSpPr>
        <p:cNvPr id="1" name=""/>
        <p:cNvGrpSpPr/>
        <p:nvPr/>
      </p:nvGrpSpPr>
      <p:grpSpPr>
        <a:xfrm>
          <a:off x="0" y="0"/>
          <a:ext cx="0" cy="0"/>
          <a:chOff x="0" y="0"/>
          <a:chExt cx="0" cy="0"/>
        </a:xfrm>
      </p:grpSpPr>
      <p:sp>
        <p:nvSpPr>
          <p:cNvPr id="2" name="PlaceHolder 1"/>
          <p:cNvSpPr>
            <a:spLocks noGrp="1"/>
          </p:cNvSpPr>
          <p:nvPr>
            <p:ph type="ftr" idx="257"/>
          </p:nvPr>
        </p:nvSpPr>
        <p:spPr/>
        <p:txBody>
          <a:bodyPr/>
          <a:p>
            <a:r>
              <a:t>Footer</a:t>
            </a:r>
          </a:p>
        </p:txBody>
      </p:sp>
      <p:sp>
        <p:nvSpPr>
          <p:cNvPr id="3" name="PlaceHolder 2"/>
          <p:cNvSpPr>
            <a:spLocks noGrp="1"/>
          </p:cNvSpPr>
          <p:nvPr>
            <p:ph type="sldNum" idx="258"/>
          </p:nvPr>
        </p:nvSpPr>
        <p:spPr/>
        <p:txBody>
          <a:bodyPr/>
          <a:p>
            <a:fld id="{9197858A-CB47-43AC-B3FD-4FE2D086C680}" type="slidenum">
              <a:t>&lt;#&gt;</a:t>
            </a:fld>
          </a:p>
        </p:txBody>
      </p:sp>
      <p:sp>
        <p:nvSpPr>
          <p:cNvPr id="4" name="PlaceHolder 3"/>
          <p:cNvSpPr>
            <a:spLocks noGrp="1"/>
          </p:cNvSpPr>
          <p:nvPr>
            <p:ph type="dt" idx="256"/>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
        <p:nvSpPr>
          <p:cNvPr id="2" name="PlaceHolder 1"/>
          <p:cNvSpPr>
            <a:spLocks noGrp="1"/>
          </p:cNvSpPr>
          <p:nvPr>
            <p:ph type="ftr" idx="260"/>
          </p:nvPr>
        </p:nvSpPr>
        <p:spPr/>
        <p:txBody>
          <a:bodyPr/>
          <a:p>
            <a:r>
              <a:t>Footer</a:t>
            </a:r>
          </a:p>
        </p:txBody>
      </p:sp>
      <p:sp>
        <p:nvSpPr>
          <p:cNvPr id="3" name="PlaceHolder 2"/>
          <p:cNvSpPr>
            <a:spLocks noGrp="1"/>
          </p:cNvSpPr>
          <p:nvPr>
            <p:ph type="sldNum" idx="261"/>
          </p:nvPr>
        </p:nvSpPr>
        <p:spPr/>
        <p:txBody>
          <a:bodyPr/>
          <a:p>
            <a:fld id="{8FA109FC-0B85-4B3E-8C24-E0761A919AC5}" type="slidenum">
              <a:t>&lt;#&gt;</a:t>
            </a:fld>
          </a:p>
        </p:txBody>
      </p:sp>
      <p:sp>
        <p:nvSpPr>
          <p:cNvPr id="4" name="PlaceHolder 3"/>
          <p:cNvSpPr>
            <a:spLocks noGrp="1"/>
          </p:cNvSpPr>
          <p:nvPr>
            <p:ph type="dt" idx="259"/>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Content Photo 6">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439608A8-195B-42C7-B58C-439ADFD274A7}"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jpeg"/><Relationship Id="rId3"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5.jpeg"/><Relationship Id="rId3"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6.jpeg"/><Relationship Id="rId3"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7.jpeg"/><Relationship Id="rId3"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5.jpeg"/><Relationship Id="rId3"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8.jpeg"/><Relationship Id="rId3"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9.jpeg"/><Relationship Id="rId3"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9.jpeg"/><Relationship Id="rId3"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0.jpeg"/><Relationship Id="rId3"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jpeg"/><Relationship Id="rId3"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1.jpeg"/><Relationship Id="rId3"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2.jpeg"/><Relationship Id="rId3"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3.jpeg"/><Relationship Id="rId3"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4.jpeg"/><Relationship Id="rId3"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5.jpeg"/><Relationship Id="rId3"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Relationships>
</file>

<file path=ppt/slideMasters/_rels/slideMaster35.xml.rels><?xml version='1.0' encoding='UTF-8' standalone='yes'?>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Relationships>
</file>

<file path=ppt/slideMasters/_rels/slideMaster36.xml.rels><?xml version='1.0' encoding='UTF-8' standalone='yes'?>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Relationships>
</file>

<file path=ppt/slideMasters/_rels/slideMaster37.xml.rels><?xml version='1.0' encoding='UTF-8' standalone='yes'?>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Relationships>
</file>

<file path=ppt/slideMasters/_rels/slideMaster38.xml.rels><?xml version='1.0' encoding='UTF-8' standalone='yes'?>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Relationships>
</file>

<file path=ppt/slideMasters/_rels/slideMaster39.xml.rels><?xml version='1.0' encoding='UTF-8' standalone='yes'?>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s>
</file>

<file path=ppt/slideMasters/_rels/slideMaster40.xml.rels><?xml version='1.0' encoding='UTF-8' standalone='yes'?>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Relationships>
</file>

<file path=ppt/slideMasters/_rels/slideMaster41.xml.rels><?xml version='1.0' encoding='UTF-8' standalone='yes'?>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4.jpeg"/><Relationship Id="rId3" Type="http://schemas.openxmlformats.org/officeDocument/2006/relationships/slideLayout" Target="../slideLayouts/slideLayout41.xml"/></Relationships>
</file>

<file path=ppt/slideMasters/_rels/slideMaster42.xml.rels><?xml version='1.0' encoding='UTF-8' standalone='yes'?>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6.jpeg"/><Relationship Id="rId3" Type="http://schemas.openxmlformats.org/officeDocument/2006/relationships/slideLayout" Target="../slideLayouts/slideLayout42.xml"/></Relationships>
</file>

<file path=ppt/slideMasters/_rels/slideMaster43.xml.rels><?xml version='1.0' encoding='UTF-8' standalone='yes'?>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7.jpeg"/><Relationship Id="rId3" Type="http://schemas.openxmlformats.org/officeDocument/2006/relationships/slideLayout" Target="../slideLayouts/slideLayout43.xml"/></Relationships>
</file>

<file path=ppt/slideMasters/_rels/slideMaster44.xml.rels><?xml version='1.0' encoding='UTF-8' standalone='yes'?>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8.jpeg"/><Relationship Id="rId3" Type="http://schemas.openxmlformats.org/officeDocument/2006/relationships/slideLayout" Target="../slideLayouts/slideLayout44.xml"/></Relationships>
</file>

<file path=ppt/slideMasters/_rels/slideMaster45.xml.rels><?xml version='1.0' encoding='UTF-8' standalone='yes'?>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7.jpeg"/><Relationship Id="rId3" Type="http://schemas.openxmlformats.org/officeDocument/2006/relationships/slideLayout" Target="../slideLayouts/slideLayout45.xml"/></Relationships>
</file>

<file path=ppt/slideMasters/_rels/slideMaster46.xml.rels><?xml version='1.0' encoding='UTF-8' standalone='yes'?>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Relationships>
</file>

<file path=ppt/slideMasters/_rels/slideMaster47.xml.rels><?xml version='1.0' encoding='UTF-8' standalone='yes'?>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Relationships>
</file>

<file path=ppt/slideMasters/_rels/slideMaster48.xml.rels><?xml version='1.0' encoding='UTF-8' standalone='yes'?>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Relationships>
</file>

<file path=ppt/slideMasters/_rels/slideMaster49.xml.rels><?xml version='1.0' encoding='UTF-8' standalone='yes'?>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Relationships>
</file>

<file path=ppt/slideMasters/_rels/slideMaster51.xml.rels><?xml version='1.0' encoding='UTF-8' standalone='yes'?>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Relationships>
</file>

<file path=ppt/slideMasters/_rels/slideMaster52.xml.rels><?xml version='1.0' encoding='UTF-8' standalone='yes'?>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Relationships>
</file>

<file path=ppt/slideMasters/_rels/slideMaster53.xml.rels><?xml version='1.0' encoding='UTF-8' standalone='yes'?>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Relationships>
</file>

<file path=ppt/slideMasters/_rels/slideMaster54.xml.rels><?xml version='1.0' encoding='UTF-8' standalone='yes'?>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Relationships>
</file>

<file path=ppt/slideMasters/_rels/slideMaster55.xml.rels><?xml version='1.0' encoding='UTF-8' standalone='yes'?>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Relationships>
</file>

<file path=ppt/slideMasters/_rels/slideMaster56.xml.rels><?xml version='1.0' encoding='UTF-8' standalone='yes'?>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Relationships>
</file>

<file path=ppt/slideMasters/_rels/slideMaster57.xml.rels><?xml version='1.0' encoding='UTF-8' standalone='yes'?>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Relationships>
</file>

<file path=ppt/slideMasters/_rels/slideMaster58.xml.rels><?xml version='1.0' encoding='UTF-8' standalone='yes'?>
<Relationships xmlns="http://schemas.openxmlformats.org/package/2006/relationships"><Relationship Id="rId1" Type="http://schemas.openxmlformats.org/officeDocument/2006/relationships/theme" Target="../theme/theme58.xml"/><Relationship Id="rId2" Type="http://schemas.openxmlformats.org/officeDocument/2006/relationships/slideLayout" Target="../slideLayouts/slideLayout58.xml"/></Relationships>
</file>

<file path=ppt/slideMasters/_rels/slideMaster59.xml.rels><?xml version='1.0' encoding='UTF-8' standalone='yes'?>
<Relationships xmlns="http://schemas.openxmlformats.org/package/2006/relationships"><Relationship Id="rId1" Type="http://schemas.openxmlformats.org/officeDocument/2006/relationships/theme" Target="../theme/theme59.xml"/><Relationship Id="rId2"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Relationships>
</file>

<file path=ppt/slideMasters/_rels/slideMaster60.xml.rels><?xml version='1.0' encoding='UTF-8' standalone='yes'?>
<Relationships xmlns="http://schemas.openxmlformats.org/package/2006/relationships"><Relationship Id="rId1" Type="http://schemas.openxmlformats.org/officeDocument/2006/relationships/theme" Target="../theme/theme60.xml"/><Relationship Id="rId2" Type="http://schemas.openxmlformats.org/officeDocument/2006/relationships/slideLayout" Target="../slideLayouts/slideLayout60.xml"/></Relationships>
</file>

<file path=ppt/slideMasters/_rels/slideMaster61.xml.rels><?xml version='1.0' encoding='UTF-8' standalone='yes'?>
<Relationships xmlns="http://schemas.openxmlformats.org/package/2006/relationships"><Relationship Id="rId1" Type="http://schemas.openxmlformats.org/officeDocument/2006/relationships/theme" Target="../theme/theme61.xml"/><Relationship Id="rId2" Type="http://schemas.openxmlformats.org/officeDocument/2006/relationships/slideLayout" Target="../slideLayouts/slideLayout61.xml"/></Relationships>
</file>

<file path=ppt/slideMasters/_rels/slideMaster62.xml.rels><?xml version='1.0' encoding='UTF-8' standalone='yes'?>
<Relationships xmlns="http://schemas.openxmlformats.org/package/2006/relationships"><Relationship Id="rId1" Type="http://schemas.openxmlformats.org/officeDocument/2006/relationships/theme" Target="../theme/theme62.xml"/><Relationship Id="rId2" Type="http://schemas.openxmlformats.org/officeDocument/2006/relationships/slideLayout" Target="../slideLayouts/slideLayout62.xml"/></Relationships>
</file>

<file path=ppt/slideMasters/_rels/slideMaster63.xml.rels><?xml version='1.0' encoding='UTF-8' standalone='yes'?>
<Relationships xmlns="http://schemas.openxmlformats.org/package/2006/relationships"><Relationship Id="rId1" Type="http://schemas.openxmlformats.org/officeDocument/2006/relationships/theme" Target="../theme/theme63.xml"/><Relationship Id="rId2" Type="http://schemas.openxmlformats.org/officeDocument/2006/relationships/slideLayout" Target="../slideLayouts/slideLayout63.xml"/></Relationships>
</file>

<file path=ppt/slideMasters/_rels/slideMaster64.xml.rels><?xml version='1.0' encoding='UTF-8' standalone='yes'?>
<Relationships xmlns="http://schemas.openxmlformats.org/package/2006/relationships"><Relationship Id="rId1" Type="http://schemas.openxmlformats.org/officeDocument/2006/relationships/theme" Target="../theme/theme64.xml"/><Relationship Id="rId2" Type="http://schemas.openxmlformats.org/officeDocument/2006/relationships/slideLayout" Target="../slideLayouts/slideLayout64.xml"/></Relationships>
</file>

<file path=ppt/slideMasters/_rels/slideMaster65.xml.rels><?xml version='1.0' encoding='UTF-8' standalone='yes'?>
<Relationships xmlns="http://schemas.openxmlformats.org/package/2006/relationships"><Relationship Id="rId1" Type="http://schemas.openxmlformats.org/officeDocument/2006/relationships/theme" Target="../theme/theme65.xml"/><Relationship Id="rId2" Type="http://schemas.openxmlformats.org/officeDocument/2006/relationships/slideLayout" Target="../slideLayouts/slideLayout65.xml"/></Relationships>
</file>

<file path=ppt/slideMasters/_rels/slideMaster66.xml.rels><?xml version='1.0' encoding='UTF-8' standalone='yes'?>
<Relationships xmlns="http://schemas.openxmlformats.org/package/2006/relationships"><Relationship Id="rId1" Type="http://schemas.openxmlformats.org/officeDocument/2006/relationships/theme" Target="../theme/theme66.xml"/><Relationship Id="rId2" Type="http://schemas.openxmlformats.org/officeDocument/2006/relationships/slideLayout" Target="../slideLayouts/slideLayout66.xml"/></Relationships>
</file>

<file path=ppt/slideMasters/_rels/slideMaster67.xml.rels><?xml version='1.0' encoding='UTF-8' standalone='yes'?>
<Relationships xmlns="http://schemas.openxmlformats.org/package/2006/relationships"><Relationship Id="rId1" Type="http://schemas.openxmlformats.org/officeDocument/2006/relationships/theme" Target="../theme/theme67.xml"/><Relationship Id="rId2" Type="http://schemas.openxmlformats.org/officeDocument/2006/relationships/slideLayout" Target="../slideLayouts/slideLayout67.xml"/></Relationships>
</file>

<file path=ppt/slideMasters/_rels/slideMaster68.xml.rels><?xml version='1.0' encoding='UTF-8' standalone='yes'?>
<Relationships xmlns="http://schemas.openxmlformats.org/package/2006/relationships"><Relationship Id="rId1" Type="http://schemas.openxmlformats.org/officeDocument/2006/relationships/theme" Target="../theme/theme68.xml"/><Relationship Id="rId2" Type="http://schemas.openxmlformats.org/officeDocument/2006/relationships/slideLayout" Target="../slideLayouts/slideLayout68.xml"/></Relationships>
</file>

<file path=ppt/slideMasters/_rels/slideMaster69.xml.rels><?xml version='1.0' encoding='UTF-8' standalone='yes'?>
<Relationships xmlns="http://schemas.openxmlformats.org/package/2006/relationships"><Relationship Id="rId1" Type="http://schemas.openxmlformats.org/officeDocument/2006/relationships/theme" Target="../theme/theme69.xml"/><Relationship Id="rId2"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Relationships>
</file>

<file path=ppt/slideMasters/_rels/slideMaster70.xml.rels><?xml version='1.0' encoding='UTF-8' standalone='yes'?>
<Relationships xmlns="http://schemas.openxmlformats.org/package/2006/relationships"><Relationship Id="rId1" Type="http://schemas.openxmlformats.org/officeDocument/2006/relationships/theme" Target="../theme/theme70.xml"/><Relationship Id="rId2" Type="http://schemas.openxmlformats.org/officeDocument/2006/relationships/slideLayout" Target="../slideLayouts/slideLayout70.xml"/></Relationships>
</file>

<file path=ppt/slideMasters/_rels/slideMaster71.xml.rels><?xml version='1.0' encoding='UTF-8' standalone='yes'?>
<Relationships xmlns="http://schemas.openxmlformats.org/package/2006/relationships"><Relationship Id="rId1" Type="http://schemas.openxmlformats.org/officeDocument/2006/relationships/theme" Target="../theme/theme71.xml"/><Relationship Id="rId2" Type="http://schemas.openxmlformats.org/officeDocument/2006/relationships/slideLayout" Target="../slideLayouts/slideLayout71.xml"/></Relationships>
</file>

<file path=ppt/slideMasters/_rels/slideMaster72.xml.rels><?xml version='1.0' encoding='UTF-8' standalone='yes'?>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19.png"/><Relationship Id="rId3" Type="http://schemas.openxmlformats.org/officeDocument/2006/relationships/slideLayout" Target="../slideLayouts/slideLayout72.xml"/></Relationships>
</file>

<file path=ppt/slideMasters/_rels/slideMaster73.xml.rels><?xml version='1.0' encoding='UTF-8' standalone='yes'?>
<Relationships xmlns="http://schemas.openxmlformats.org/package/2006/relationships"><Relationship Id="rId1" Type="http://schemas.openxmlformats.org/officeDocument/2006/relationships/theme" Target="../theme/theme73.xml"/><Relationship Id="rId2" Type="http://schemas.openxmlformats.org/officeDocument/2006/relationships/slideLayout" Target="../slideLayouts/slideLayout73.xml"/></Relationships>
</file>

<file path=ppt/slideMasters/_rels/slideMaster74.xml.rels><?xml version='1.0' encoding='UTF-8' standalone='yes'?>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20.png"/><Relationship Id="rId3" Type="http://schemas.openxmlformats.org/officeDocument/2006/relationships/slideLayout" Target="../slideLayouts/slideLayout74.xml"/></Relationships>
</file>

<file path=ppt/slideMasters/_rels/slideMaster75.xml.rels><?xml version='1.0' encoding='UTF-8' standalone='yes'?>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19.png"/><Relationship Id="rId3" Type="http://schemas.openxmlformats.org/officeDocument/2006/relationships/slideLayout" Target="../slideLayouts/slideLayout75.xml"/></Relationships>
</file>

<file path=ppt/slideMasters/_rels/slideMaster76.xml.rels><?xml version='1.0' encoding='UTF-8' standalone='yes'?>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20.png"/><Relationship Id="rId3" Type="http://schemas.openxmlformats.org/officeDocument/2006/relationships/slideLayout" Target="../slideLayouts/slideLayout76.xml"/></Relationships>
</file>

<file path=ppt/slideMasters/_rels/slideMaster77.xml.rels><?xml version='1.0' encoding='UTF-8' standalone='yes'?>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21.png"/><Relationship Id="rId3" Type="http://schemas.openxmlformats.org/officeDocument/2006/relationships/slideLayout" Target="../slideLayouts/slideLayout77.xml"/></Relationships>
</file>

<file path=ppt/slideMasters/_rels/slideMaster78.xml.rels><?xml version='1.0' encoding='UTF-8' standalone='yes'?>
<Relationships xmlns="http://schemas.openxmlformats.org/package/2006/relationships"><Relationship Id="rId1" Type="http://schemas.openxmlformats.org/officeDocument/2006/relationships/theme" Target="../theme/theme78.xml"/><Relationship Id="rId2" Type="http://schemas.openxmlformats.org/officeDocument/2006/relationships/slideLayout" Target="../slideLayouts/slideLayout78.xml"/></Relationships>
</file>

<file path=ppt/slideMasters/_rels/slideMaster79.xml.rels><?xml version='1.0' encoding='UTF-8' standalone='yes'?>
<Relationships xmlns="http://schemas.openxmlformats.org/package/2006/relationships"><Relationship Id="rId1" Type="http://schemas.openxmlformats.org/officeDocument/2006/relationships/theme" Target="../theme/theme79.xml"/><Relationship Id="rId2"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Relationships>
</file>

<file path=ppt/slideMasters/_rels/slideMaster80.xml.rels><?xml version='1.0' encoding='UTF-8' standalone='yes'?>
<Relationships xmlns="http://schemas.openxmlformats.org/package/2006/relationships"><Relationship Id="rId1" Type="http://schemas.openxmlformats.org/officeDocument/2006/relationships/theme" Target="../theme/theme80.xml"/><Relationship Id="rId2" Type="http://schemas.openxmlformats.org/officeDocument/2006/relationships/slideLayout" Target="../slideLayouts/slideLayout80.xml"/></Relationships>
</file>

<file path=ppt/slideMasters/_rels/slideMaster81.xml.rels><?xml version='1.0' encoding='UTF-8' standalone='yes'?>
<Relationships xmlns="http://schemas.openxmlformats.org/package/2006/relationships"><Relationship Id="rId1" Type="http://schemas.openxmlformats.org/officeDocument/2006/relationships/theme" Target="../theme/theme81.xml"/><Relationship Id="rId2" Type="http://schemas.openxmlformats.org/officeDocument/2006/relationships/slideLayout" Target="../slideLayouts/slideLayout81.xml"/></Relationships>
</file>

<file path=ppt/slideMasters/_rels/slideMaster82.xml.rels><?xml version='1.0' encoding='UTF-8' standalone='yes'?>
<Relationships xmlns="http://schemas.openxmlformats.org/package/2006/relationships"><Relationship Id="rId1" Type="http://schemas.openxmlformats.org/officeDocument/2006/relationships/theme" Target="../theme/theme82.xml"/><Relationship Id="rId2" Type="http://schemas.openxmlformats.org/officeDocument/2006/relationships/slideLayout" Target="../slideLayouts/slideLayout82.xml"/></Relationships>
</file>

<file path=ppt/slideMasters/_rels/slideMaster83.xml.rels><?xml version='1.0' encoding='UTF-8' standalone='yes'?>
<Relationships xmlns="http://schemas.openxmlformats.org/package/2006/relationships"><Relationship Id="rId1" Type="http://schemas.openxmlformats.org/officeDocument/2006/relationships/theme" Target="../theme/theme83.xml"/><Relationship Id="rId2" Type="http://schemas.openxmlformats.org/officeDocument/2006/relationships/slideLayout" Target="../slideLayouts/slideLayout83.xml"/></Relationships>
</file>

<file path=ppt/slideMasters/_rels/slideMaster84.xml.rels><?xml version='1.0' encoding='UTF-8' standalone='yes'?>
<Relationships xmlns="http://schemas.openxmlformats.org/package/2006/relationships"><Relationship Id="rId1" Type="http://schemas.openxmlformats.org/officeDocument/2006/relationships/theme" Target="../theme/theme84.xml"/><Relationship Id="rId2" Type="http://schemas.openxmlformats.org/officeDocument/2006/relationships/slideLayout" Target="../slideLayouts/slideLayout84.xml"/></Relationships>
</file>

<file path=ppt/slideMasters/_rels/slideMaster85.xml.rels><?xml version='1.0' encoding='UTF-8' standalone='yes'?>
<Relationships xmlns="http://schemas.openxmlformats.org/package/2006/relationships"><Relationship Id="rId1" Type="http://schemas.openxmlformats.org/officeDocument/2006/relationships/theme" Target="../theme/theme85.xml"/><Relationship Id="rId2" Type="http://schemas.openxmlformats.org/officeDocument/2006/relationships/slideLayout" Target="../slideLayouts/slideLayout85.xml"/></Relationships>
</file>

<file path=ppt/slideMasters/_rels/slideMaster86.xml.rels><?xml version='1.0' encoding='UTF-8' standalone='yes'?>
<Relationships xmlns="http://schemas.openxmlformats.org/package/2006/relationships"><Relationship Id="rId1" Type="http://schemas.openxmlformats.org/officeDocument/2006/relationships/theme" Target="../theme/theme86.xml"/><Relationship Id="rId2" Type="http://schemas.openxmlformats.org/officeDocument/2006/relationships/slideLayout" Target="../slideLayouts/slideLayout86.xml"/></Relationships>
</file>

<file path=ppt/slideMasters/_rels/slideMaster87.xml.rels><?xml version='1.0' encoding='UTF-8' standalone='yes'?>
<Relationships xmlns="http://schemas.openxmlformats.org/package/2006/relationships"><Relationship Id="rId1" Type="http://schemas.openxmlformats.org/officeDocument/2006/relationships/theme" Target="../theme/theme87.xml"/><Relationship Id="rId2"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jpeg"/><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31280" y="3425400"/>
            <a:ext cx="7684920" cy="2620800"/>
          </a:xfrm>
          <a:prstGeom prst="rect">
            <a:avLst/>
          </a:prstGeom>
          <a:noFill/>
          <a:ln w="0">
            <a:noFill/>
          </a:ln>
        </p:spPr>
        <p:txBody>
          <a:bodyPr lIns="91440" rIns="91440" tIns="45720" bIns="45720" anchor="b">
            <a:noAutofit/>
          </a:bodyPr>
          <a:p>
            <a:pPr indent="0" defTabSz="914400">
              <a:lnSpc>
                <a:spcPct val="90000"/>
              </a:lnSpc>
              <a:buNone/>
            </a:pPr>
            <a:r>
              <a:rPr b="0" lang="en-US" sz="7200" spc="-1" strike="noStrike" cap="all">
                <a:solidFill>
                  <a:schemeClr val="lt2"/>
                </a:solidFill>
                <a:latin typeface="Neue Haas Grotesk Text Pro"/>
              </a:rPr>
              <a:t>Click to edit Master title style</a:t>
            </a:r>
            <a:endParaRPr b="0" lang="en-US" sz="7200" spc="-1" strike="noStrike">
              <a:solidFill>
                <a:schemeClr val="dk1"/>
              </a:solidFill>
              <a:latin typeface="Neue Haas Grotesk Text Pro"/>
            </a:endParaRPr>
          </a:p>
        </p:txBody>
      </p:sp>
      <p:sp>
        <p:nvSpPr>
          <p:cNvPr id="1" name="PlaceHolder 2"/>
          <p:cNvSpPr>
            <a:spLocks noGrp="1"/>
          </p:cNvSpPr>
          <p:nvPr>
            <p:ph type="dt" idx="1"/>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lt1"/>
                </a:solidFill>
                <a:latin typeface="Neue Haas Grotesk Text Pro"/>
              </a:defRPr>
            </a:lvl1pPr>
          </a:lstStyle>
          <a:p>
            <a:pPr indent="0" defTabSz="914400">
              <a:lnSpc>
                <a:spcPct val="100000"/>
              </a:lnSpc>
              <a:buNone/>
            </a:pPr>
            <a:r>
              <a:rPr b="0" lang="en-US" sz="800" spc="-1" strike="noStrike">
                <a:solidFill>
                  <a:schemeClr val="lt1"/>
                </a:solidFill>
                <a:latin typeface="Neue Haas Grotesk Text Pro"/>
              </a:rPr>
              <a:t>&lt;date/time&gt;</a:t>
            </a:r>
            <a:endParaRPr b="0" lang="en-US" sz="800" spc="-1" strike="noStrike">
              <a:solidFill>
                <a:srgbClr val="ffffff"/>
              </a:solidFill>
              <a:latin typeface="Times New Roman"/>
            </a:endParaRPr>
          </a:p>
        </p:txBody>
      </p:sp>
      <p:sp>
        <p:nvSpPr>
          <p:cNvPr id="2" name="PlaceHolder 3"/>
          <p:cNvSpPr>
            <a:spLocks noGrp="1"/>
          </p:cNvSpPr>
          <p:nvPr>
            <p:ph type="ftr" idx="2"/>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lt1"/>
                </a:solidFill>
                <a:latin typeface="Neue Haas Grotesk Text Pro"/>
              </a:defRPr>
            </a:lvl1pPr>
          </a:lstStyle>
          <a:p>
            <a:pPr indent="0" algn="r" defTabSz="914400">
              <a:lnSpc>
                <a:spcPct val="100000"/>
              </a:lnSpc>
              <a:buNone/>
            </a:pPr>
            <a:r>
              <a:rPr b="0" lang="en-US" sz="800" spc="-1" strike="noStrike">
                <a:solidFill>
                  <a:schemeClr val="lt1"/>
                </a:solidFill>
                <a:latin typeface="Neue Haas Grotesk Text Pro"/>
              </a:rPr>
              <a:t>&lt;footer&gt;</a:t>
            </a:r>
            <a:endParaRPr b="0" lang="en-US" sz="800" spc="-1" strike="noStrike">
              <a:solidFill>
                <a:srgbClr val="ffffff"/>
              </a:solidFill>
              <a:latin typeface="Times New Roman"/>
            </a:endParaRPr>
          </a:p>
        </p:txBody>
      </p:sp>
      <p:sp>
        <p:nvSpPr>
          <p:cNvPr id="3" name="PlaceHolder 4"/>
          <p:cNvSpPr>
            <a:spLocks noGrp="1"/>
          </p:cNvSpPr>
          <p:nvPr>
            <p:ph type="sldNum" idx="3"/>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lt1"/>
                </a:solidFill>
                <a:latin typeface="Neue Haas Grotesk Text Pro"/>
              </a:defRPr>
            </a:lvl1pPr>
          </a:lstStyle>
          <a:p>
            <a:pPr indent="0" algn="r" defTabSz="914400">
              <a:lnSpc>
                <a:spcPct val="100000"/>
              </a:lnSpc>
              <a:buNone/>
            </a:pPr>
            <a:fld id="{E4E38E16-E4B9-4513-94BE-0190CF9CCF79}" type="slidenum">
              <a:rPr b="0" lang="en-US" sz="800" spc="-1" strike="noStrike">
                <a:solidFill>
                  <a:schemeClr val="lt1"/>
                </a:solidFill>
                <a:latin typeface="Neue Haas Grotesk Text Pro"/>
              </a:rPr>
              <a:t>&lt;number&gt;</a:t>
            </a:fld>
            <a:endParaRPr b="0" lang="en-US" sz="8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7196400" y="601920"/>
            <a:ext cx="4388760" cy="15267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49" name="PlaceHolder 2"/>
          <p:cNvSpPr>
            <a:spLocks noGrp="1"/>
          </p:cNvSpPr>
          <p:nvPr>
            <p:ph type="body"/>
          </p:nvPr>
        </p:nvSpPr>
        <p:spPr>
          <a:xfrm>
            <a:off x="0" y="0"/>
            <a:ext cx="6590880" cy="640980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50" name="PlaceHolder 3"/>
          <p:cNvSpPr>
            <a:spLocks noGrp="1"/>
          </p:cNvSpPr>
          <p:nvPr>
            <p:ph type="body"/>
          </p:nvPr>
        </p:nvSpPr>
        <p:spPr>
          <a:xfrm>
            <a:off x="7196400" y="2277000"/>
            <a:ext cx="4388760" cy="4041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51" name="PlaceHolder 4"/>
          <p:cNvSpPr>
            <a:spLocks noGrp="1"/>
          </p:cNvSpPr>
          <p:nvPr>
            <p:ph type="dt" idx="28"/>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52" name="PlaceHolder 5"/>
          <p:cNvSpPr>
            <a:spLocks noGrp="1"/>
          </p:cNvSpPr>
          <p:nvPr>
            <p:ph type="ftr" idx="29"/>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53" name="PlaceHolder 6"/>
          <p:cNvSpPr>
            <a:spLocks noGrp="1"/>
          </p:cNvSpPr>
          <p:nvPr>
            <p:ph type="sldNum" idx="30"/>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5E50D0F0-C01E-4C50-AC08-80B8F57E42D3}"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429840" y="603360"/>
            <a:ext cx="3401280" cy="15267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55" name="PlaceHolder 2"/>
          <p:cNvSpPr>
            <a:spLocks noGrp="1"/>
          </p:cNvSpPr>
          <p:nvPr>
            <p:ph type="body"/>
          </p:nvPr>
        </p:nvSpPr>
        <p:spPr>
          <a:xfrm>
            <a:off x="429840" y="2277000"/>
            <a:ext cx="3401280" cy="404136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56" name="PlaceHolder 3"/>
          <p:cNvSpPr>
            <a:spLocks noGrp="1"/>
          </p:cNvSpPr>
          <p:nvPr>
            <p:ph type="body"/>
          </p:nvPr>
        </p:nvSpPr>
        <p:spPr>
          <a:xfrm>
            <a:off x="4502880" y="0"/>
            <a:ext cx="76888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57" name="PlaceHolder 4"/>
          <p:cNvSpPr>
            <a:spLocks noGrp="1"/>
          </p:cNvSpPr>
          <p:nvPr>
            <p:ph type="dt" idx="31"/>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58" name="PlaceHolder 5"/>
          <p:cNvSpPr>
            <a:spLocks noGrp="1"/>
          </p:cNvSpPr>
          <p:nvPr>
            <p:ph type="ftr" idx="32"/>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59" name="PlaceHolder 6"/>
          <p:cNvSpPr>
            <a:spLocks noGrp="1"/>
          </p:cNvSpPr>
          <p:nvPr>
            <p:ph type="sldNum" idx="33"/>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15F67420-3059-495F-8502-5798F7593983}"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431280" y="553680"/>
            <a:ext cx="7913880" cy="4008600"/>
          </a:xfrm>
          <a:prstGeom prst="rect">
            <a:avLst/>
          </a:prstGeom>
          <a:noFill/>
          <a:ln w="0">
            <a:noFill/>
          </a:ln>
        </p:spPr>
        <p:txBody>
          <a:bodyPr lIns="91440" rIns="91440" tIns="45720" bIns="45720" anchor="t">
            <a:normAutofit/>
          </a:bodyPr>
          <a:p>
            <a:pPr indent="0" defTabSz="914400">
              <a:lnSpc>
                <a:spcPct val="90000"/>
              </a:lnSpc>
              <a:buNone/>
            </a:pPr>
            <a:r>
              <a:rPr b="0" lang="en-US" sz="6000" spc="-1" strike="noStrike" cap="all">
                <a:solidFill>
                  <a:schemeClr val="dk1"/>
                </a:solidFill>
                <a:latin typeface="Neue Haas Grotesk Text Pro"/>
              </a:rPr>
              <a:t>Click to edit Master title style</a:t>
            </a:r>
            <a:endParaRPr b="0" lang="en-US" sz="6000" spc="-1" strike="noStrike">
              <a:solidFill>
                <a:schemeClr val="dk1"/>
              </a:solidFill>
              <a:latin typeface="Neue Haas Grotesk Text Pro"/>
            </a:endParaRPr>
          </a:p>
        </p:txBody>
      </p:sp>
      <p:sp>
        <p:nvSpPr>
          <p:cNvPr id="61" name="PlaceHolder 2"/>
          <p:cNvSpPr>
            <a:spLocks noGrp="1"/>
          </p:cNvSpPr>
          <p:nvPr>
            <p:ph type="body"/>
          </p:nvPr>
        </p:nvSpPr>
        <p:spPr>
          <a:xfrm>
            <a:off x="431280" y="5088240"/>
            <a:ext cx="7913880" cy="1166400"/>
          </a:xfrm>
          <a:prstGeom prst="rect">
            <a:avLst/>
          </a:prstGeom>
          <a:noFill/>
          <a:ln w="0">
            <a:noFill/>
          </a:ln>
        </p:spPr>
        <p:txBody>
          <a:bodyPr lIns="91440" rIns="91440" tIns="45720" bIns="45720" anchor="b">
            <a:normAutofit/>
          </a:bodyPr>
          <a:p>
            <a:pPr indent="0" defTabSz="914400">
              <a:lnSpc>
                <a:spcPct val="120000"/>
              </a:lnSpc>
              <a:spcBef>
                <a:spcPts val="1001"/>
              </a:spcBef>
              <a:buNone/>
              <a:tabLst>
                <a:tab algn="l" pos="0"/>
              </a:tabLst>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62" name="PlaceHolder 3"/>
          <p:cNvSpPr>
            <a:spLocks noGrp="1"/>
          </p:cNvSpPr>
          <p:nvPr>
            <p:ph type="dt" idx="34"/>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63" name="PlaceHolder 4"/>
          <p:cNvSpPr>
            <a:spLocks noGrp="1"/>
          </p:cNvSpPr>
          <p:nvPr>
            <p:ph type="ftr" idx="35"/>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64" name="PlaceHolder 5"/>
          <p:cNvSpPr>
            <a:spLocks noGrp="1"/>
          </p:cNvSpPr>
          <p:nvPr>
            <p:ph type="sldNum" idx="36"/>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5322A5A0-C041-4F37-B38C-1083E9C95CB9}"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8321040" y="603360"/>
            <a:ext cx="3401280" cy="15267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66" name="PlaceHolder 2"/>
          <p:cNvSpPr>
            <a:spLocks noGrp="1"/>
          </p:cNvSpPr>
          <p:nvPr>
            <p:ph type="body"/>
          </p:nvPr>
        </p:nvSpPr>
        <p:spPr>
          <a:xfrm>
            <a:off x="0" y="0"/>
            <a:ext cx="77338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67" name="PlaceHolder 3"/>
          <p:cNvSpPr>
            <a:spLocks noGrp="1"/>
          </p:cNvSpPr>
          <p:nvPr>
            <p:ph type="body"/>
          </p:nvPr>
        </p:nvSpPr>
        <p:spPr>
          <a:xfrm>
            <a:off x="8321040" y="2277000"/>
            <a:ext cx="3401280" cy="404136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68" name="PlaceHolder 4"/>
          <p:cNvSpPr>
            <a:spLocks noGrp="1"/>
          </p:cNvSpPr>
          <p:nvPr>
            <p:ph type="dt" idx="37"/>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69" name="PlaceHolder 5"/>
          <p:cNvSpPr>
            <a:spLocks noGrp="1"/>
          </p:cNvSpPr>
          <p:nvPr>
            <p:ph type="ftr" idx="38"/>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70" name="PlaceHolder 6"/>
          <p:cNvSpPr>
            <a:spLocks noGrp="1"/>
          </p:cNvSpPr>
          <p:nvPr>
            <p:ph type="sldNum" idx="39"/>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5A1583EB-0E40-4EDB-B3B5-859F9EC96D71}"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321840" y="4162320"/>
            <a:ext cx="2953080" cy="189252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72" name="PlaceHolder 2"/>
          <p:cNvSpPr>
            <a:spLocks noGrp="1"/>
          </p:cNvSpPr>
          <p:nvPr>
            <p:ph type="body"/>
          </p:nvPr>
        </p:nvSpPr>
        <p:spPr>
          <a:xfrm>
            <a:off x="3977640" y="4162320"/>
            <a:ext cx="7772040" cy="2239920"/>
          </a:xfrm>
          <a:prstGeom prst="rect">
            <a:avLst/>
          </a:prstGeom>
          <a:noFill/>
          <a:ln w="0">
            <a:noFill/>
          </a:ln>
        </p:spPr>
        <p:txBody>
          <a:bodyPr lIns="91440" rIns="91440" tIns="45720" bIns="45720" anchor="t">
            <a:noAutofit/>
          </a:bodyPr>
          <a:p>
            <a:pPr marL="285840" indent="-28584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514440" indent="-28584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743040" indent="-28584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857160" indent="-17136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085760" indent="-17136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73" name="PlaceHolder 3"/>
          <p:cNvSpPr>
            <a:spLocks noGrp="1"/>
          </p:cNvSpPr>
          <p:nvPr>
            <p:ph type="body"/>
          </p:nvPr>
        </p:nvSpPr>
        <p:spPr>
          <a:xfrm>
            <a:off x="0" y="0"/>
            <a:ext cx="11749680" cy="380592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74" name="PlaceHolder 4"/>
          <p:cNvSpPr>
            <a:spLocks noGrp="1"/>
          </p:cNvSpPr>
          <p:nvPr>
            <p:ph type="dt" idx="40"/>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75" name="PlaceHolder 5"/>
          <p:cNvSpPr>
            <a:spLocks noGrp="1"/>
          </p:cNvSpPr>
          <p:nvPr>
            <p:ph type="ftr" idx="41"/>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76" name="PlaceHolder 6"/>
          <p:cNvSpPr>
            <a:spLocks noGrp="1"/>
          </p:cNvSpPr>
          <p:nvPr>
            <p:ph type="sldNum" idx="42"/>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C6E47A9-50D8-404B-8DCF-B4A246FDD734}"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321840" y="561600"/>
            <a:ext cx="2953080" cy="189252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78" name="PlaceHolder 2"/>
          <p:cNvSpPr>
            <a:spLocks noGrp="1"/>
          </p:cNvSpPr>
          <p:nvPr>
            <p:ph type="body"/>
          </p:nvPr>
        </p:nvSpPr>
        <p:spPr>
          <a:xfrm>
            <a:off x="3977640" y="561600"/>
            <a:ext cx="7772040" cy="2239920"/>
          </a:xfrm>
          <a:prstGeom prst="rect">
            <a:avLst/>
          </a:prstGeom>
          <a:noFill/>
          <a:ln w="0">
            <a:noFill/>
          </a:ln>
        </p:spPr>
        <p:txBody>
          <a:bodyPr lIns="91440" rIns="91440" tIns="45720" bIns="45720" anchor="t">
            <a:noAutofit/>
          </a:bodyPr>
          <a:p>
            <a:pPr marL="285840" indent="-28584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514440" indent="-28584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743040" indent="-28584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857160" indent="-17136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085760" indent="-17136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79" name="PlaceHolder 3"/>
          <p:cNvSpPr>
            <a:spLocks noGrp="1"/>
          </p:cNvSpPr>
          <p:nvPr>
            <p:ph type="body"/>
          </p:nvPr>
        </p:nvSpPr>
        <p:spPr>
          <a:xfrm>
            <a:off x="442080" y="3067560"/>
            <a:ext cx="11749680" cy="379008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80" name="PlaceHolder 4"/>
          <p:cNvSpPr>
            <a:spLocks noGrp="1"/>
          </p:cNvSpPr>
          <p:nvPr>
            <p:ph type="dt" idx="43"/>
          </p:nvPr>
        </p:nvSpPr>
        <p:spPr>
          <a:xfrm>
            <a:off x="137160" y="40320"/>
            <a:ext cx="3493800" cy="33804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81" name="PlaceHolder 5"/>
          <p:cNvSpPr>
            <a:spLocks noGrp="1"/>
          </p:cNvSpPr>
          <p:nvPr>
            <p:ph type="ftr" idx="44"/>
          </p:nvPr>
        </p:nvSpPr>
        <p:spPr>
          <a:xfrm>
            <a:off x="8876520" y="40320"/>
            <a:ext cx="280512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82" name="PlaceHolder 6"/>
          <p:cNvSpPr>
            <a:spLocks noGrp="1"/>
          </p:cNvSpPr>
          <p:nvPr>
            <p:ph type="sldNum" idx="45"/>
          </p:nvPr>
        </p:nvSpPr>
        <p:spPr>
          <a:xfrm>
            <a:off x="11632320" y="40320"/>
            <a:ext cx="42876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6385D951-90C1-4D0A-9C4D-EEA443E1940B}"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8312040" y="1078920"/>
            <a:ext cx="3273120" cy="19472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84" name="PlaceHolder 2"/>
          <p:cNvSpPr>
            <a:spLocks noGrp="1"/>
          </p:cNvSpPr>
          <p:nvPr>
            <p:ph type="body"/>
          </p:nvPr>
        </p:nvSpPr>
        <p:spPr>
          <a:xfrm>
            <a:off x="0" y="0"/>
            <a:ext cx="77338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85" name="PlaceHolder 3"/>
          <p:cNvSpPr>
            <a:spLocks noGrp="1"/>
          </p:cNvSpPr>
          <p:nvPr>
            <p:ph type="body"/>
          </p:nvPr>
        </p:nvSpPr>
        <p:spPr>
          <a:xfrm>
            <a:off x="8312040" y="3099960"/>
            <a:ext cx="3273120" cy="2953080"/>
          </a:xfrm>
          <a:prstGeom prst="rect">
            <a:avLst/>
          </a:prstGeom>
          <a:noFill/>
          <a:ln w="0">
            <a:noFill/>
          </a:ln>
        </p:spPr>
        <p:txBody>
          <a:bodyPr lIns="91440" rIns="91440" tIns="45720" bIns="45720" anchor="t">
            <a:normAutofit/>
          </a:bodyPr>
          <a:p>
            <a:pPr marL="285840" indent="-285840" defTabSz="914400">
              <a:lnSpc>
                <a:spcPct val="120000"/>
              </a:lnSpc>
              <a:spcBef>
                <a:spcPts val="1001"/>
              </a:spcBef>
              <a:buClr>
                <a:srgbClr val="131313"/>
              </a:buClr>
              <a:buFont typeface="Arial"/>
              <a:buChar char="•"/>
            </a:pPr>
            <a:r>
              <a:rPr b="0" lang="en-US" sz="1600" spc="-1" strike="noStrike">
                <a:solidFill>
                  <a:schemeClr val="dk1"/>
                </a:solidFill>
                <a:latin typeface="Neue Haas Grotesk Text Pro"/>
              </a:rPr>
              <a:t>Click to edit Master text styles</a:t>
            </a:r>
            <a:endParaRPr b="0" lang="en-US" sz="1600" spc="-1" strike="noStrike">
              <a:solidFill>
                <a:schemeClr val="dk1"/>
              </a:solidFill>
              <a:latin typeface="Neue Haas Grotesk Text Pro"/>
            </a:endParaRPr>
          </a:p>
          <a:p>
            <a:pPr lvl="1" marL="514440" indent="-28584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Second level</a:t>
            </a:r>
            <a:endParaRPr b="0" lang="en-US" sz="1400" spc="-1" strike="noStrike">
              <a:solidFill>
                <a:schemeClr val="dk1"/>
              </a:solidFill>
              <a:latin typeface="Neue Haas Grotesk Text Pro"/>
            </a:endParaRPr>
          </a:p>
          <a:p>
            <a:pPr lvl="2" marL="628560" indent="-17136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Third level</a:t>
            </a:r>
            <a:endParaRPr b="0" lang="en-US" sz="1200" spc="-1" strike="noStrike">
              <a:solidFill>
                <a:schemeClr val="dk1"/>
              </a:solidFill>
              <a:latin typeface="Neue Haas Grotesk Text Pro"/>
            </a:endParaRPr>
          </a:p>
          <a:p>
            <a:pPr lvl="3" marL="857160" indent="-17136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Fourth level</a:t>
            </a:r>
            <a:endParaRPr b="0" lang="en-US" sz="1100" spc="-1" strike="noStrike">
              <a:solidFill>
                <a:schemeClr val="dk1"/>
              </a:solidFill>
              <a:latin typeface="Neue Haas Grotesk Text Pro"/>
            </a:endParaRPr>
          </a:p>
          <a:p>
            <a:pPr lvl="4" marL="1085760" indent="-171360" defTabSz="914400">
              <a:lnSpc>
                <a:spcPct val="120000"/>
              </a:lnSpc>
              <a:spcBef>
                <a:spcPts val="499"/>
              </a:spcBef>
              <a:buClr>
                <a:srgbClr val="131313"/>
              </a:buClr>
              <a:buFont typeface="Arial"/>
              <a:buChar char="•"/>
            </a:pPr>
            <a:r>
              <a:rPr b="0" lang="en-US" sz="1050" spc="-1" strike="noStrike">
                <a:solidFill>
                  <a:schemeClr val="dk1"/>
                </a:solidFill>
                <a:latin typeface="Neue Haas Grotesk Text Pro"/>
              </a:rPr>
              <a:t>Fifth level</a:t>
            </a:r>
            <a:endParaRPr b="0" lang="en-US" sz="1050" spc="-1" strike="noStrike">
              <a:solidFill>
                <a:schemeClr val="dk1"/>
              </a:solidFill>
              <a:latin typeface="Neue Haas Grotesk Text Pro"/>
            </a:endParaRPr>
          </a:p>
        </p:txBody>
      </p:sp>
      <p:sp>
        <p:nvSpPr>
          <p:cNvPr id="86" name="PlaceHolder 4"/>
          <p:cNvSpPr>
            <a:spLocks noGrp="1"/>
          </p:cNvSpPr>
          <p:nvPr>
            <p:ph type="dt" idx="46"/>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87" name="PlaceHolder 5"/>
          <p:cNvSpPr>
            <a:spLocks noGrp="1"/>
          </p:cNvSpPr>
          <p:nvPr>
            <p:ph type="ftr" idx="47"/>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88" name="PlaceHolder 6"/>
          <p:cNvSpPr>
            <a:spLocks noGrp="1"/>
          </p:cNvSpPr>
          <p:nvPr>
            <p:ph type="sldNum" idx="48"/>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8CA0D810-EBCD-4B34-BB84-721A3261243D}"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321840" y="5112000"/>
            <a:ext cx="3945240" cy="1389600"/>
          </a:xfrm>
          <a:prstGeom prst="rect">
            <a:avLst/>
          </a:prstGeom>
          <a:noFill/>
          <a:ln w="0">
            <a:noFill/>
          </a:ln>
        </p:spPr>
        <p:txBody>
          <a:bodyPr lIns="91440" rIns="91440" tIns="45720" bIns="45720" anchor="t">
            <a:normAutofit fontScale="96865"/>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90" name="PlaceHolder 2"/>
          <p:cNvSpPr>
            <a:spLocks noGrp="1"/>
          </p:cNvSpPr>
          <p:nvPr>
            <p:ph type="body"/>
          </p:nvPr>
        </p:nvSpPr>
        <p:spPr>
          <a:xfrm>
            <a:off x="5584320" y="5112000"/>
            <a:ext cx="6167880" cy="1389600"/>
          </a:xfrm>
          <a:prstGeom prst="rect">
            <a:avLst/>
          </a:prstGeom>
          <a:noFill/>
          <a:ln w="0">
            <a:noFill/>
          </a:ln>
        </p:spPr>
        <p:txBody>
          <a:bodyPr lIns="91440" rIns="91440" tIns="45720" bIns="45720" anchor="t">
            <a:noAutofit/>
          </a:bodyPr>
          <a:p>
            <a:pPr indent="0" defTabSz="914400">
              <a:lnSpc>
                <a:spcPct val="120000"/>
              </a:lnSpc>
              <a:spcBef>
                <a:spcPts val="1001"/>
              </a:spcBef>
              <a:buNone/>
              <a:tabLst>
                <a:tab algn="l" pos="0"/>
              </a:tabLst>
            </a:pPr>
            <a:r>
              <a:rPr b="0" lang="en-US" sz="1400" spc="-1" strike="noStrike">
                <a:solidFill>
                  <a:schemeClr val="dk1"/>
                </a:solidFill>
                <a:latin typeface="Neue Haas Grotesk Text Pro"/>
              </a:rPr>
              <a:t>Click to edit Master text styles</a:t>
            </a:r>
            <a:endParaRPr b="0" lang="en-US" sz="14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1200" spc="-1" strike="noStrike">
                <a:solidFill>
                  <a:schemeClr val="dk1"/>
                </a:solidFill>
                <a:latin typeface="Neue Haas Grotesk Text Pro"/>
              </a:rPr>
              <a:t>Second level</a:t>
            </a:r>
            <a:endParaRPr b="0" lang="en-US" sz="12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1100" spc="-1" strike="noStrike">
                <a:solidFill>
                  <a:schemeClr val="dk1"/>
                </a:solidFill>
                <a:latin typeface="Neue Haas Grotesk Text Pro"/>
              </a:rPr>
              <a:t>Third level</a:t>
            </a:r>
            <a:endParaRPr b="0" lang="en-US" sz="11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050" spc="-1" strike="noStrike">
                <a:solidFill>
                  <a:schemeClr val="dk1"/>
                </a:solidFill>
                <a:latin typeface="Neue Haas Grotesk Text Pro"/>
              </a:rPr>
              <a:t>Fourth level</a:t>
            </a:r>
            <a:endParaRPr b="0" lang="en-US" sz="105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000" spc="-1" strike="noStrike">
                <a:solidFill>
                  <a:schemeClr val="dk1"/>
                </a:solidFill>
                <a:latin typeface="Neue Haas Grotesk Text Pro"/>
              </a:rPr>
              <a:t>Fifth level</a:t>
            </a:r>
            <a:endParaRPr b="0" lang="en-US" sz="1000" spc="-1" strike="noStrike">
              <a:solidFill>
                <a:schemeClr val="dk1"/>
              </a:solidFill>
              <a:latin typeface="Neue Haas Grotesk Text Pro"/>
            </a:endParaRPr>
          </a:p>
        </p:txBody>
      </p:sp>
      <p:sp>
        <p:nvSpPr>
          <p:cNvPr id="91" name="PlaceHolder 3"/>
          <p:cNvSpPr>
            <a:spLocks noGrp="1"/>
          </p:cNvSpPr>
          <p:nvPr>
            <p:ph type="body"/>
          </p:nvPr>
        </p:nvSpPr>
        <p:spPr>
          <a:xfrm>
            <a:off x="0" y="0"/>
            <a:ext cx="11749680" cy="4724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92" name="PlaceHolder 4"/>
          <p:cNvSpPr>
            <a:spLocks noGrp="1"/>
          </p:cNvSpPr>
          <p:nvPr>
            <p:ph type="dt" idx="49"/>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93" name="PlaceHolder 5"/>
          <p:cNvSpPr>
            <a:spLocks noGrp="1"/>
          </p:cNvSpPr>
          <p:nvPr>
            <p:ph type="ftr" idx="50"/>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94" name="PlaceHolder 6"/>
          <p:cNvSpPr>
            <a:spLocks noGrp="1"/>
          </p:cNvSpPr>
          <p:nvPr>
            <p:ph type="sldNum" idx="51"/>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829AA66C-2AD3-4B54-ABBE-7A662E0297CB}"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5550480" y="548640"/>
            <a:ext cx="6034680" cy="11426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96" name="PlaceHolder 2"/>
          <p:cNvSpPr>
            <a:spLocks noGrp="1"/>
          </p:cNvSpPr>
          <p:nvPr>
            <p:ph type="body"/>
          </p:nvPr>
        </p:nvSpPr>
        <p:spPr>
          <a:xfrm>
            <a:off x="0" y="0"/>
            <a:ext cx="484380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97" name="PlaceHolder 3"/>
          <p:cNvSpPr>
            <a:spLocks noGrp="1"/>
          </p:cNvSpPr>
          <p:nvPr>
            <p:ph type="body"/>
          </p:nvPr>
        </p:nvSpPr>
        <p:spPr>
          <a:xfrm>
            <a:off x="5550480" y="1828800"/>
            <a:ext cx="6034680" cy="44892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98" name="PlaceHolder 4"/>
          <p:cNvSpPr>
            <a:spLocks noGrp="1"/>
          </p:cNvSpPr>
          <p:nvPr>
            <p:ph type="dt" idx="52"/>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99" name="PlaceHolder 5"/>
          <p:cNvSpPr>
            <a:spLocks noGrp="1"/>
          </p:cNvSpPr>
          <p:nvPr>
            <p:ph type="ftr" idx="53"/>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00" name="PlaceHolder 6"/>
          <p:cNvSpPr>
            <a:spLocks noGrp="1"/>
          </p:cNvSpPr>
          <p:nvPr>
            <p:ph type="sldNum" idx="54"/>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CB5EEF28-4B2D-4CBD-B253-897F18AE268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429840" y="548640"/>
            <a:ext cx="6135120" cy="11426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02" name="PlaceHolder 2"/>
          <p:cNvSpPr>
            <a:spLocks noGrp="1"/>
          </p:cNvSpPr>
          <p:nvPr>
            <p:ph type="body"/>
          </p:nvPr>
        </p:nvSpPr>
        <p:spPr>
          <a:xfrm>
            <a:off x="429840" y="1828800"/>
            <a:ext cx="6135120" cy="44892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03" name="PlaceHolder 3"/>
          <p:cNvSpPr>
            <a:spLocks noGrp="1"/>
          </p:cNvSpPr>
          <p:nvPr>
            <p:ph type="body"/>
          </p:nvPr>
        </p:nvSpPr>
        <p:spPr>
          <a:xfrm>
            <a:off x="7353360" y="0"/>
            <a:ext cx="483840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04" name="PlaceHolder 4"/>
          <p:cNvSpPr>
            <a:spLocks noGrp="1"/>
          </p:cNvSpPr>
          <p:nvPr>
            <p:ph type="dt" idx="55"/>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05" name="PlaceHolder 5"/>
          <p:cNvSpPr>
            <a:spLocks noGrp="1"/>
          </p:cNvSpPr>
          <p:nvPr>
            <p:ph type="ftr" idx="56"/>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06" name="PlaceHolder 6"/>
          <p:cNvSpPr>
            <a:spLocks noGrp="1"/>
          </p:cNvSpPr>
          <p:nvPr>
            <p:ph type="sldNum" idx="57"/>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BF21AFDF-0A4B-4BCF-8DDF-567BFF0D8A9B}"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691040" y="998280"/>
            <a:ext cx="3951000" cy="1947240"/>
          </a:xfrm>
          <a:prstGeom prst="rect">
            <a:avLst/>
          </a:prstGeom>
          <a:noFill/>
          <a:ln w="0">
            <a:noFill/>
          </a:ln>
        </p:spPr>
        <p:txBody>
          <a:bodyPr lIns="91440" rIns="91440" tIns="45720" bIns="45720" anchor="b">
            <a:noAutofit/>
          </a:bodyPr>
          <a:p>
            <a:pPr indent="0" defTabSz="914400">
              <a:lnSpc>
                <a:spcPct val="90000"/>
              </a:lnSpc>
              <a:buNone/>
            </a:pPr>
            <a:r>
              <a:rPr b="0" lang="en-US" sz="4400" spc="-1" strike="noStrike" cap="all">
                <a:solidFill>
                  <a:schemeClr val="dk1"/>
                </a:solidFill>
                <a:latin typeface="Neue Haas Grotesk Text Pro"/>
              </a:rPr>
              <a:t>Click to edit Master title style</a:t>
            </a:r>
            <a:endParaRPr b="0" lang="en-US" sz="4400" spc="-1" strike="noStrike">
              <a:solidFill>
                <a:schemeClr val="dk1"/>
              </a:solidFill>
              <a:latin typeface="Neue Haas Grotesk Text Pro"/>
            </a:endParaRPr>
          </a:p>
        </p:txBody>
      </p:sp>
      <p:sp>
        <p:nvSpPr>
          <p:cNvPr id="7" name="PlaceHolder 2"/>
          <p:cNvSpPr>
            <a:spLocks noGrp="1"/>
          </p:cNvSpPr>
          <p:nvPr>
            <p:ph type="body"/>
          </p:nvPr>
        </p:nvSpPr>
        <p:spPr>
          <a:xfrm>
            <a:off x="0" y="0"/>
            <a:ext cx="700200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8" name="PlaceHolder 3"/>
          <p:cNvSpPr>
            <a:spLocks noGrp="1"/>
          </p:cNvSpPr>
          <p:nvPr>
            <p:ph type="body"/>
          </p:nvPr>
        </p:nvSpPr>
        <p:spPr>
          <a:xfrm>
            <a:off x="7691040" y="3099960"/>
            <a:ext cx="3951000" cy="3084120"/>
          </a:xfrm>
          <a:prstGeom prst="rect">
            <a:avLst/>
          </a:prstGeom>
          <a:noFill/>
          <a:ln w="0">
            <a:noFill/>
          </a:ln>
        </p:spPr>
        <p:txBody>
          <a:bodyPr lIns="91440" rIns="91440" tIns="45720" bIns="45720" anchor="t">
            <a:normAutofit/>
          </a:bodyPr>
          <a:p>
            <a:pPr marL="343080" indent="-343080" defTabSz="914400">
              <a:lnSpc>
                <a:spcPct val="120000"/>
              </a:lnSpc>
              <a:spcBef>
                <a:spcPts val="1001"/>
              </a:spcBef>
              <a:buClr>
                <a:srgbClr val="131313"/>
              </a:buClr>
              <a:buFont typeface="Neue Haas Grotesk Text Pro"/>
              <a:buAutoNum type="arabicPeriod"/>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571680" indent="-343080" defTabSz="914400">
              <a:lnSpc>
                <a:spcPct val="120000"/>
              </a:lnSpc>
              <a:spcBef>
                <a:spcPts val="499"/>
              </a:spcBef>
              <a:buClr>
                <a:srgbClr val="131313"/>
              </a:buClr>
              <a:buFont typeface="Neue Haas Grotesk Text Pro"/>
              <a:buAutoNum type="alphaLcPeriod"/>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800280" indent="-343080" defTabSz="914400">
              <a:lnSpc>
                <a:spcPct val="120000"/>
              </a:lnSpc>
              <a:spcBef>
                <a:spcPts val="499"/>
              </a:spcBef>
              <a:buClr>
                <a:srgbClr val="131313"/>
              </a:buClr>
              <a:buFont typeface="Neue Haas Grotesk Text Pro"/>
              <a:buAutoNum type="romanLcPeriod"/>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Neue Haas Grotesk Text Pro"/>
              <a:buAutoNum type="arabicParen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Neue Haas Grotesk Text Pro"/>
              <a:buAutoNum type="alphaLcParen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9" name="PlaceHolder 4"/>
          <p:cNvSpPr>
            <a:spLocks noGrp="1"/>
          </p:cNvSpPr>
          <p:nvPr>
            <p:ph type="dt" idx="4"/>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0" name="PlaceHolder 5"/>
          <p:cNvSpPr>
            <a:spLocks noGrp="1"/>
          </p:cNvSpPr>
          <p:nvPr>
            <p:ph type="ftr" idx="5"/>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1" name="PlaceHolder 6"/>
          <p:cNvSpPr>
            <a:spLocks noGrp="1"/>
          </p:cNvSpPr>
          <p:nvPr>
            <p:ph type="sldNum" idx="6"/>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BEF215F4-45FD-4227-9C67-A0BDA0295CA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7196400" y="320040"/>
            <a:ext cx="4388760" cy="9324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08" name="PlaceHolder 2"/>
          <p:cNvSpPr>
            <a:spLocks noGrp="1"/>
          </p:cNvSpPr>
          <p:nvPr>
            <p:ph type="body"/>
          </p:nvPr>
        </p:nvSpPr>
        <p:spPr>
          <a:xfrm>
            <a:off x="0" y="0"/>
            <a:ext cx="65908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09" name="PlaceHolder 3"/>
          <p:cNvSpPr>
            <a:spLocks noGrp="1"/>
          </p:cNvSpPr>
          <p:nvPr>
            <p:ph type="body"/>
          </p:nvPr>
        </p:nvSpPr>
        <p:spPr>
          <a:xfrm>
            <a:off x="7196400" y="1380600"/>
            <a:ext cx="4388760" cy="49831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10" name="PlaceHolder 4"/>
          <p:cNvSpPr>
            <a:spLocks noGrp="1"/>
          </p:cNvSpPr>
          <p:nvPr>
            <p:ph type="dt" idx="58"/>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11" name="PlaceHolder 5"/>
          <p:cNvSpPr>
            <a:spLocks noGrp="1"/>
          </p:cNvSpPr>
          <p:nvPr>
            <p:ph type="ftr" idx="59"/>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12" name="PlaceHolder 6"/>
          <p:cNvSpPr>
            <a:spLocks noGrp="1"/>
          </p:cNvSpPr>
          <p:nvPr>
            <p:ph type="sldNum" idx="60"/>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FA46AB72-9588-4949-854D-9C7E61C8FEF6}"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429840" y="320040"/>
            <a:ext cx="4573080" cy="9324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14" name="PlaceHolder 2"/>
          <p:cNvSpPr>
            <a:spLocks noGrp="1"/>
          </p:cNvSpPr>
          <p:nvPr>
            <p:ph type="body"/>
          </p:nvPr>
        </p:nvSpPr>
        <p:spPr>
          <a:xfrm>
            <a:off x="429840" y="1380600"/>
            <a:ext cx="4573080" cy="49831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15" name="PlaceHolder 3"/>
          <p:cNvSpPr>
            <a:spLocks noGrp="1"/>
          </p:cNvSpPr>
          <p:nvPr>
            <p:ph type="body"/>
          </p:nvPr>
        </p:nvSpPr>
        <p:spPr>
          <a:xfrm>
            <a:off x="5737680" y="0"/>
            <a:ext cx="64540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16" name="PlaceHolder 4"/>
          <p:cNvSpPr>
            <a:spLocks noGrp="1"/>
          </p:cNvSpPr>
          <p:nvPr>
            <p:ph type="dt" idx="61"/>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17" name="PlaceHolder 5"/>
          <p:cNvSpPr>
            <a:spLocks noGrp="1"/>
          </p:cNvSpPr>
          <p:nvPr>
            <p:ph type="ftr" idx="62"/>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18" name="PlaceHolder 6"/>
          <p:cNvSpPr>
            <a:spLocks noGrp="1"/>
          </p:cNvSpPr>
          <p:nvPr>
            <p:ph type="sldNum" idx="63"/>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4FFE4EC2-AEEA-40EB-9432-756CDEAD92C4}"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429840" y="603360"/>
            <a:ext cx="11155320" cy="970200"/>
          </a:xfrm>
          <a:prstGeom prst="rect">
            <a:avLst/>
          </a:prstGeom>
          <a:noFill/>
          <a:ln w="0">
            <a:noFill/>
          </a:ln>
        </p:spPr>
        <p:txBody>
          <a:bodyPr lIns="91440" rIns="91440" tIns="45720" bIns="45720" anchor="ctr">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20" name="PlaceHolder 2"/>
          <p:cNvSpPr>
            <a:spLocks noGrp="1"/>
          </p:cNvSpPr>
          <p:nvPr>
            <p:ph type="body"/>
          </p:nvPr>
        </p:nvSpPr>
        <p:spPr>
          <a:xfrm>
            <a:off x="0" y="1828800"/>
            <a:ext cx="6707160" cy="5028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21" name="PlaceHolder 3"/>
          <p:cNvSpPr>
            <a:spLocks noGrp="1"/>
          </p:cNvSpPr>
          <p:nvPr>
            <p:ph type="body"/>
          </p:nvPr>
        </p:nvSpPr>
        <p:spPr>
          <a:xfrm>
            <a:off x="7389360" y="1828800"/>
            <a:ext cx="4195800" cy="45032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22" name="PlaceHolder 4"/>
          <p:cNvSpPr>
            <a:spLocks noGrp="1"/>
          </p:cNvSpPr>
          <p:nvPr>
            <p:ph type="dt" idx="64"/>
          </p:nvPr>
        </p:nvSpPr>
        <p:spPr>
          <a:xfrm>
            <a:off x="7389360" y="6492240"/>
            <a:ext cx="1279800" cy="33804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23" name="PlaceHolder 5"/>
          <p:cNvSpPr>
            <a:spLocks noGrp="1"/>
          </p:cNvSpPr>
          <p:nvPr>
            <p:ph type="ftr" idx="65"/>
          </p:nvPr>
        </p:nvSpPr>
        <p:spPr>
          <a:xfrm>
            <a:off x="8669520" y="6492240"/>
            <a:ext cx="288828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24" name="PlaceHolder 6"/>
          <p:cNvSpPr>
            <a:spLocks noGrp="1"/>
          </p:cNvSpPr>
          <p:nvPr>
            <p:ph type="sldNum" idx="66"/>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9582A57C-03F0-4400-938B-DFF8FFF250F2}"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431280" y="553680"/>
            <a:ext cx="7913880" cy="4008600"/>
          </a:xfrm>
          <a:prstGeom prst="rect">
            <a:avLst/>
          </a:prstGeom>
          <a:noFill/>
          <a:ln w="0">
            <a:noFill/>
          </a:ln>
        </p:spPr>
        <p:txBody>
          <a:bodyPr lIns="91440" rIns="91440" tIns="45720" bIns="45720" anchor="t">
            <a:normAutofit/>
          </a:bodyPr>
          <a:p>
            <a:pPr indent="0" defTabSz="914400">
              <a:lnSpc>
                <a:spcPct val="90000"/>
              </a:lnSpc>
              <a:buNone/>
            </a:pPr>
            <a:r>
              <a:rPr b="0" lang="en-US" sz="6000" spc="-1" strike="noStrike" cap="all">
                <a:solidFill>
                  <a:schemeClr val="dk1"/>
                </a:solidFill>
                <a:latin typeface="Neue Haas Grotesk Text Pro"/>
              </a:rPr>
              <a:t>Click to edit Master title style</a:t>
            </a:r>
            <a:endParaRPr b="0" lang="en-US" sz="6000" spc="-1" strike="noStrike">
              <a:solidFill>
                <a:schemeClr val="dk1"/>
              </a:solidFill>
              <a:latin typeface="Neue Haas Grotesk Text Pro"/>
            </a:endParaRPr>
          </a:p>
        </p:txBody>
      </p:sp>
      <p:sp>
        <p:nvSpPr>
          <p:cNvPr id="126" name="PlaceHolder 2"/>
          <p:cNvSpPr>
            <a:spLocks noGrp="1"/>
          </p:cNvSpPr>
          <p:nvPr>
            <p:ph type="body"/>
          </p:nvPr>
        </p:nvSpPr>
        <p:spPr>
          <a:xfrm>
            <a:off x="431280" y="5088240"/>
            <a:ext cx="7913880" cy="1166400"/>
          </a:xfrm>
          <a:prstGeom prst="rect">
            <a:avLst/>
          </a:prstGeom>
          <a:noFill/>
          <a:ln w="0">
            <a:noFill/>
          </a:ln>
        </p:spPr>
        <p:txBody>
          <a:bodyPr lIns="91440" rIns="91440" tIns="45720" bIns="45720" anchor="b">
            <a:normAutofit/>
          </a:bodyPr>
          <a:p>
            <a:pPr indent="0" defTabSz="914400">
              <a:lnSpc>
                <a:spcPct val="120000"/>
              </a:lnSpc>
              <a:spcBef>
                <a:spcPts val="1001"/>
              </a:spcBef>
              <a:buNone/>
              <a:tabLst>
                <a:tab algn="l" pos="0"/>
              </a:tabLst>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127" name="PlaceHolder 3"/>
          <p:cNvSpPr>
            <a:spLocks noGrp="1"/>
          </p:cNvSpPr>
          <p:nvPr>
            <p:ph type="dt" idx="67"/>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28" name="PlaceHolder 4"/>
          <p:cNvSpPr>
            <a:spLocks noGrp="1"/>
          </p:cNvSpPr>
          <p:nvPr>
            <p:ph type="ftr" idx="68"/>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29" name="PlaceHolder 5"/>
          <p:cNvSpPr>
            <a:spLocks noGrp="1"/>
          </p:cNvSpPr>
          <p:nvPr>
            <p:ph type="sldNum" idx="69"/>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8A7CFE9E-8927-4C91-8F87-049C92543721}"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4820040" y="320040"/>
            <a:ext cx="6766200" cy="9324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31" name="PlaceHolder 2"/>
          <p:cNvSpPr>
            <a:spLocks noGrp="1"/>
          </p:cNvSpPr>
          <p:nvPr>
            <p:ph type="body"/>
          </p:nvPr>
        </p:nvSpPr>
        <p:spPr>
          <a:xfrm>
            <a:off x="0" y="0"/>
            <a:ext cx="414756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32" name="PlaceHolder 3"/>
          <p:cNvSpPr>
            <a:spLocks noGrp="1"/>
          </p:cNvSpPr>
          <p:nvPr>
            <p:ph type="body"/>
          </p:nvPr>
        </p:nvSpPr>
        <p:spPr>
          <a:xfrm>
            <a:off x="4820040" y="1380600"/>
            <a:ext cx="6766200" cy="49831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33" name="PlaceHolder 4"/>
          <p:cNvSpPr>
            <a:spLocks noGrp="1"/>
          </p:cNvSpPr>
          <p:nvPr>
            <p:ph type="dt" idx="70"/>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34" name="PlaceHolder 5"/>
          <p:cNvSpPr>
            <a:spLocks noGrp="1"/>
          </p:cNvSpPr>
          <p:nvPr>
            <p:ph type="ftr" idx="71"/>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35" name="PlaceHolder 6"/>
          <p:cNvSpPr>
            <a:spLocks noGrp="1"/>
          </p:cNvSpPr>
          <p:nvPr>
            <p:ph type="sldNum" idx="72"/>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90D3FE8B-D604-4A2B-A51F-47A5D7A2006D}"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PlaceHolder 1"/>
          <p:cNvSpPr>
            <a:spLocks noGrp="1"/>
          </p:cNvSpPr>
          <p:nvPr>
            <p:ph type="title"/>
          </p:nvPr>
        </p:nvSpPr>
        <p:spPr>
          <a:xfrm>
            <a:off x="429840" y="320040"/>
            <a:ext cx="6857640" cy="9324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37" name="PlaceHolder 2"/>
          <p:cNvSpPr>
            <a:spLocks noGrp="1"/>
          </p:cNvSpPr>
          <p:nvPr>
            <p:ph type="body"/>
          </p:nvPr>
        </p:nvSpPr>
        <p:spPr>
          <a:xfrm>
            <a:off x="429840" y="1380600"/>
            <a:ext cx="6857640" cy="49831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38" name="PlaceHolder 3"/>
          <p:cNvSpPr>
            <a:spLocks noGrp="1"/>
          </p:cNvSpPr>
          <p:nvPr>
            <p:ph type="body"/>
          </p:nvPr>
        </p:nvSpPr>
        <p:spPr>
          <a:xfrm>
            <a:off x="8046720" y="0"/>
            <a:ext cx="414504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39" name="PlaceHolder 4"/>
          <p:cNvSpPr>
            <a:spLocks noGrp="1"/>
          </p:cNvSpPr>
          <p:nvPr>
            <p:ph type="dt" idx="73"/>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40" name="PlaceHolder 5"/>
          <p:cNvSpPr>
            <a:spLocks noGrp="1"/>
          </p:cNvSpPr>
          <p:nvPr>
            <p:ph type="ftr" idx="74"/>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41" name="PlaceHolder 6"/>
          <p:cNvSpPr>
            <a:spLocks noGrp="1"/>
          </p:cNvSpPr>
          <p:nvPr>
            <p:ph type="sldNum" idx="75"/>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CC0313D1-129D-40A1-8A0A-5097A0C6E1F1}"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429840" y="548640"/>
            <a:ext cx="4854960" cy="1453680"/>
          </a:xfrm>
          <a:prstGeom prst="rect">
            <a:avLst/>
          </a:prstGeom>
          <a:noFill/>
          <a:ln w="0">
            <a:noFill/>
          </a:ln>
        </p:spPr>
        <p:txBody>
          <a:bodyPr lIns="91440" rIns="91440" tIns="45720" bIns="45720" anchor="t">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43" name="PlaceHolder 2"/>
          <p:cNvSpPr>
            <a:spLocks noGrp="1"/>
          </p:cNvSpPr>
          <p:nvPr>
            <p:ph type="body"/>
          </p:nvPr>
        </p:nvSpPr>
        <p:spPr>
          <a:xfrm>
            <a:off x="0" y="2293560"/>
            <a:ext cx="5284800" cy="456408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44" name="PlaceHolder 3"/>
          <p:cNvSpPr>
            <a:spLocks noGrp="1"/>
          </p:cNvSpPr>
          <p:nvPr>
            <p:ph type="body"/>
          </p:nvPr>
        </p:nvSpPr>
        <p:spPr>
          <a:xfrm>
            <a:off x="6095880" y="549360"/>
            <a:ext cx="5585400" cy="57830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45" name="PlaceHolder 4"/>
          <p:cNvSpPr>
            <a:spLocks noGrp="1"/>
          </p:cNvSpPr>
          <p:nvPr>
            <p:ph type="dt" idx="76"/>
          </p:nvPr>
        </p:nvSpPr>
        <p:spPr>
          <a:xfrm>
            <a:off x="6095880" y="6492240"/>
            <a:ext cx="2651400" cy="33804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46" name="PlaceHolder 5"/>
          <p:cNvSpPr>
            <a:spLocks noGrp="1"/>
          </p:cNvSpPr>
          <p:nvPr>
            <p:ph type="ftr" idx="77"/>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47" name="PlaceHolder 6"/>
          <p:cNvSpPr>
            <a:spLocks noGrp="1"/>
          </p:cNvSpPr>
          <p:nvPr>
            <p:ph type="sldNum" idx="78"/>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9B21A618-D769-4EDF-BE36-AC9F3D64D88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429840" y="550080"/>
            <a:ext cx="3827160" cy="145368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49" name="PlaceHolder 2"/>
          <p:cNvSpPr>
            <a:spLocks noGrp="1"/>
          </p:cNvSpPr>
          <p:nvPr>
            <p:ph type="body"/>
          </p:nvPr>
        </p:nvSpPr>
        <p:spPr>
          <a:xfrm>
            <a:off x="0" y="2293560"/>
            <a:ext cx="4176360" cy="456408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150" name="PlaceHolder 3"/>
          <p:cNvSpPr>
            <a:spLocks noGrp="1"/>
          </p:cNvSpPr>
          <p:nvPr>
            <p:ph type="body"/>
          </p:nvPr>
        </p:nvSpPr>
        <p:spPr>
          <a:xfrm>
            <a:off x="5120640" y="549360"/>
            <a:ext cx="6560640" cy="57877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51" name="PlaceHolder 4"/>
          <p:cNvSpPr>
            <a:spLocks noGrp="1"/>
          </p:cNvSpPr>
          <p:nvPr>
            <p:ph type="dt" idx="79"/>
          </p:nvPr>
        </p:nvSpPr>
        <p:spPr>
          <a:xfrm>
            <a:off x="5115240" y="6492240"/>
            <a:ext cx="2843280" cy="33804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52" name="PlaceHolder 5"/>
          <p:cNvSpPr>
            <a:spLocks noGrp="1"/>
          </p:cNvSpPr>
          <p:nvPr>
            <p:ph type="ftr" idx="80"/>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53" name="PlaceHolder 6"/>
          <p:cNvSpPr>
            <a:spLocks noGrp="1"/>
          </p:cNvSpPr>
          <p:nvPr>
            <p:ph type="sldNum" idx="81"/>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BCE5ACEC-7286-4033-94E3-E816326EF6D9}"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493920" y="603360"/>
            <a:ext cx="11201040" cy="4205880"/>
          </a:xfrm>
          <a:prstGeom prst="rect">
            <a:avLst/>
          </a:prstGeom>
          <a:noFill/>
          <a:ln w="0">
            <a:noFill/>
          </a:ln>
        </p:spPr>
        <p:txBody>
          <a:bodyPr lIns="91440" rIns="91440" tIns="45720" bIns="45720" anchor="b">
            <a:normAutofit/>
          </a:bodyPr>
          <a:p>
            <a:pPr indent="0" algn="ctr" defTabSz="914400">
              <a:lnSpc>
                <a:spcPct val="90000"/>
              </a:lnSpc>
              <a:buNone/>
            </a:pPr>
            <a:r>
              <a:rPr b="0" lang="en-US" sz="27800" spc="-1" strike="noStrike" cap="all">
                <a:solidFill>
                  <a:schemeClr val="dk1"/>
                </a:solidFill>
                <a:latin typeface="Neue Haas Grotesk Text Pro"/>
              </a:rPr>
              <a:t>##%</a:t>
            </a:r>
            <a:endParaRPr b="0" lang="en-US" sz="27800" spc="-1" strike="noStrike">
              <a:solidFill>
                <a:schemeClr val="dk1"/>
              </a:solidFill>
              <a:latin typeface="Neue Haas Grotesk Text Pro"/>
            </a:endParaRPr>
          </a:p>
        </p:txBody>
      </p:sp>
      <p:sp>
        <p:nvSpPr>
          <p:cNvPr id="155" name="PlaceHolder 2"/>
          <p:cNvSpPr>
            <a:spLocks noGrp="1"/>
          </p:cNvSpPr>
          <p:nvPr>
            <p:ph type="dt" idx="82"/>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56" name="PlaceHolder 3"/>
          <p:cNvSpPr>
            <a:spLocks noGrp="1"/>
          </p:cNvSpPr>
          <p:nvPr>
            <p:ph type="ftr" idx="83"/>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57" name="PlaceHolder 4"/>
          <p:cNvSpPr>
            <a:spLocks noGrp="1"/>
          </p:cNvSpPr>
          <p:nvPr>
            <p:ph type="sldNum" idx="84"/>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642ED64-834F-498E-A199-F621FC8E3045}"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58" name="PlaceHolder 5"/>
          <p:cNvSpPr>
            <a:spLocks noGrp="1"/>
          </p:cNvSpPr>
          <p:nvPr>
            <p:ph type="body"/>
          </p:nvPr>
        </p:nvSpPr>
        <p:spPr>
          <a:xfrm>
            <a:off x="1389960" y="4809600"/>
            <a:ext cx="9344880" cy="1225080"/>
          </a:xfrm>
          <a:prstGeom prst="rect">
            <a:avLst/>
          </a:prstGeom>
          <a:noFill/>
          <a:ln w="0">
            <a:noFill/>
          </a:ln>
        </p:spPr>
        <p:txBody>
          <a:bodyPr lIns="91440" rIns="91440" tIns="45720" bIns="45720" anchor="t">
            <a:normAutofit fontScale="47132"/>
          </a:bodyPr>
          <a:p>
            <a:pPr indent="0" algn="ctr" defTabSz="914400">
              <a:lnSpc>
                <a:spcPct val="120000"/>
              </a:lnSpc>
              <a:spcBef>
                <a:spcPts val="1001"/>
              </a:spcBef>
              <a:buNone/>
              <a:tabLst>
                <a:tab algn="l" pos="0"/>
              </a:tabLst>
            </a:pPr>
            <a:r>
              <a:rPr b="0" lang="en-US" sz="2800" spc="-1" strike="noStrike" cap="all">
                <a:solidFill>
                  <a:schemeClr val="dk1"/>
                </a:solidFill>
                <a:latin typeface="Neue Haas Grotesk Text Pro"/>
              </a:rPr>
              <a:t>Click to edit Master text styles</a:t>
            </a:r>
            <a:endParaRPr b="0" lang="en-US" sz="2800" spc="-1" strike="noStrike">
              <a:solidFill>
                <a:schemeClr val="dk1"/>
              </a:solidFill>
              <a:latin typeface="Neue Haas Grotesk Text Pro"/>
            </a:endParaRPr>
          </a:p>
          <a:p>
            <a:pPr marL="228600" indent="0" algn="ctr" defTabSz="914400">
              <a:lnSpc>
                <a:spcPct val="120000"/>
              </a:lnSpc>
              <a:spcBef>
                <a:spcPts val="499"/>
              </a:spcBef>
              <a:buNone/>
              <a:tabLst>
                <a:tab algn="l" pos="0"/>
              </a:tabLst>
            </a:pPr>
            <a:r>
              <a:rPr b="0" lang="en-US" sz="2400" spc="-1" strike="noStrike" cap="all">
                <a:solidFill>
                  <a:schemeClr val="dk1"/>
                </a:solidFill>
                <a:latin typeface="Neue Haas Grotesk Text Pro"/>
              </a:rPr>
              <a:t>Second level</a:t>
            </a:r>
            <a:endParaRPr b="0" lang="en-US" sz="2400" spc="-1" strike="noStrike">
              <a:solidFill>
                <a:schemeClr val="dk1"/>
              </a:solidFill>
              <a:latin typeface="Neue Haas Grotesk Text Pro"/>
            </a:endParaRPr>
          </a:p>
          <a:p>
            <a:pPr marL="457200" indent="0" algn="ctr" defTabSz="914400">
              <a:lnSpc>
                <a:spcPct val="120000"/>
              </a:lnSpc>
              <a:spcBef>
                <a:spcPts val="499"/>
              </a:spcBef>
              <a:buNone/>
              <a:tabLst>
                <a:tab algn="l" pos="0"/>
              </a:tabLst>
            </a:pPr>
            <a:r>
              <a:rPr b="0" lang="en-US" sz="2000" spc="-1" strike="noStrike" cap="all">
                <a:solidFill>
                  <a:schemeClr val="dk1"/>
                </a:solidFill>
                <a:latin typeface="Neue Haas Grotesk Text Pro"/>
              </a:rPr>
              <a:t>Third level</a:t>
            </a:r>
            <a:endParaRPr b="0" lang="en-US" sz="2000" spc="-1" strike="noStrike">
              <a:solidFill>
                <a:schemeClr val="dk1"/>
              </a:solidFill>
              <a:latin typeface="Neue Haas Grotesk Text Pro"/>
            </a:endParaRPr>
          </a:p>
          <a:p>
            <a:pPr marL="685800" indent="0" algn="ctr" defTabSz="914400">
              <a:lnSpc>
                <a:spcPct val="120000"/>
              </a:lnSpc>
              <a:spcBef>
                <a:spcPts val="499"/>
              </a:spcBef>
              <a:buNone/>
              <a:tabLst>
                <a:tab algn="l" pos="0"/>
              </a:tabLst>
            </a:pPr>
            <a:r>
              <a:rPr b="0" lang="en-US" sz="1800" spc="-1" strike="noStrike" cap="all">
                <a:solidFill>
                  <a:schemeClr val="dk1"/>
                </a:solidFill>
                <a:latin typeface="Neue Haas Grotesk Text Pro"/>
              </a:rPr>
              <a:t>Fourth level</a:t>
            </a:r>
            <a:endParaRPr b="0" lang="en-US" sz="1800" spc="-1" strike="noStrike">
              <a:solidFill>
                <a:schemeClr val="dk1"/>
              </a:solidFill>
              <a:latin typeface="Neue Haas Grotesk Text Pro"/>
            </a:endParaRPr>
          </a:p>
          <a:p>
            <a:pPr marL="914400" indent="0" algn="ctr" defTabSz="914400">
              <a:lnSpc>
                <a:spcPct val="120000"/>
              </a:lnSpc>
              <a:spcBef>
                <a:spcPts val="499"/>
              </a:spcBef>
              <a:buNone/>
              <a:tabLst>
                <a:tab algn="l" pos="0"/>
              </a:tabLst>
            </a:pPr>
            <a:r>
              <a:rPr b="0" lang="en-US" sz="1600" spc="-1" strike="noStrike" cap="all">
                <a:solidFill>
                  <a:schemeClr val="dk1"/>
                </a:solidFill>
                <a:latin typeface="Neue Haas Grotesk Text Pro"/>
              </a:rPr>
              <a:t>Fifth level</a:t>
            </a:r>
            <a:endParaRPr b="0" lang="en-US" sz="16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539640" y="420480"/>
            <a:ext cx="11100600" cy="4334040"/>
          </a:xfrm>
          <a:prstGeom prst="rect">
            <a:avLst/>
          </a:prstGeom>
          <a:noFill/>
          <a:ln w="0">
            <a:noFill/>
          </a:ln>
        </p:spPr>
        <p:txBody>
          <a:bodyPr lIns="91440" rIns="91440" tIns="45720" bIns="45720" anchor="b">
            <a:normAutofit/>
          </a:bodyPr>
          <a:p>
            <a:pPr indent="0" defTabSz="914400">
              <a:lnSpc>
                <a:spcPct val="90000"/>
              </a:lnSpc>
              <a:buNone/>
            </a:pPr>
            <a:r>
              <a:rPr b="0" lang="en-US" sz="27800" spc="-1" strike="noStrike" cap="all">
                <a:solidFill>
                  <a:schemeClr val="dk1"/>
                </a:solidFill>
                <a:latin typeface="Neue Haas Grotesk Text Pro"/>
              </a:rPr>
              <a:t>##%</a:t>
            </a:r>
            <a:endParaRPr b="0" lang="en-US" sz="27800" spc="-1" strike="noStrike">
              <a:solidFill>
                <a:schemeClr val="dk1"/>
              </a:solidFill>
              <a:latin typeface="Neue Haas Grotesk Text Pro"/>
            </a:endParaRPr>
          </a:p>
        </p:txBody>
      </p:sp>
      <p:sp>
        <p:nvSpPr>
          <p:cNvPr id="160" name="PlaceHolder 2"/>
          <p:cNvSpPr>
            <a:spLocks noGrp="1"/>
          </p:cNvSpPr>
          <p:nvPr>
            <p:ph type="dt" idx="85"/>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61" name="PlaceHolder 3"/>
          <p:cNvSpPr>
            <a:spLocks noGrp="1"/>
          </p:cNvSpPr>
          <p:nvPr>
            <p:ph type="ftr" idx="86"/>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62" name="PlaceHolder 4"/>
          <p:cNvSpPr>
            <a:spLocks noGrp="1"/>
          </p:cNvSpPr>
          <p:nvPr>
            <p:ph type="sldNum" idx="87"/>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D371DD53-1C13-44CF-8C5B-B23C2A43393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63" name="PlaceHolder 5"/>
          <p:cNvSpPr>
            <a:spLocks noGrp="1"/>
          </p:cNvSpPr>
          <p:nvPr>
            <p:ph type="body"/>
          </p:nvPr>
        </p:nvSpPr>
        <p:spPr>
          <a:xfrm>
            <a:off x="621720" y="4873680"/>
            <a:ext cx="8439480" cy="1490040"/>
          </a:xfrm>
          <a:prstGeom prst="rect">
            <a:avLst/>
          </a:prstGeom>
          <a:noFill/>
          <a:ln w="0">
            <a:noFill/>
          </a:ln>
        </p:spPr>
        <p:txBody>
          <a:bodyPr lIns="91440" rIns="91440" tIns="45720" bIns="45720" anchor="t">
            <a:normAutofit fontScale="59272"/>
          </a:bodyPr>
          <a:p>
            <a:pPr indent="0" defTabSz="914400">
              <a:lnSpc>
                <a:spcPct val="120000"/>
              </a:lnSpc>
              <a:spcBef>
                <a:spcPts val="1001"/>
              </a:spcBef>
              <a:buNone/>
              <a:tabLst>
                <a:tab algn="l" pos="0"/>
              </a:tabLst>
            </a:pPr>
            <a:r>
              <a:rPr b="0" lang="en-US" sz="2800" spc="-1" strike="noStrike" cap="all">
                <a:solidFill>
                  <a:schemeClr val="dk1"/>
                </a:solidFill>
                <a:latin typeface="Neue Haas Grotesk Text Pro"/>
              </a:rPr>
              <a:t>CLICK TO EDIT MASTER TEXT STYLES</a:t>
            </a:r>
            <a:endParaRPr b="0" lang="en-US" sz="28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2400" spc="-1" strike="noStrike" cap="all">
                <a:solidFill>
                  <a:schemeClr val="dk1"/>
                </a:solidFill>
                <a:latin typeface="Neue Haas Grotesk Text Pro"/>
              </a:rPr>
              <a:t>SECOND LEVEL</a:t>
            </a:r>
            <a:endParaRPr b="0" lang="en-US" sz="24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2000" spc="-1" strike="noStrike" cap="all">
                <a:solidFill>
                  <a:schemeClr val="dk1"/>
                </a:solidFill>
                <a:latin typeface="Neue Haas Grotesk Text Pro"/>
              </a:rPr>
              <a:t>THIRD LEVEL</a:t>
            </a:r>
            <a:endParaRPr b="0" lang="en-US" sz="20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800" spc="-1" strike="noStrike" cap="all">
                <a:solidFill>
                  <a:schemeClr val="dk1"/>
                </a:solidFill>
                <a:latin typeface="Neue Haas Grotesk Text Pro"/>
              </a:rPr>
              <a:t>FOURTH LEVEL</a:t>
            </a:r>
            <a:endParaRPr b="0" lang="en-US" sz="180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600" spc="-1" strike="noStrike" cap="all">
                <a:solidFill>
                  <a:schemeClr val="dk1"/>
                </a:solidFill>
                <a:latin typeface="Neue Haas Grotesk Text Pro"/>
              </a:rPr>
              <a:t>FIFTH LEVEL</a:t>
            </a:r>
            <a:endParaRPr b="0" lang="en-US" sz="16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1014840" y="2477880"/>
            <a:ext cx="4324680" cy="2454480"/>
          </a:xfrm>
          <a:prstGeom prst="rect">
            <a:avLst/>
          </a:prstGeom>
          <a:noFill/>
          <a:ln w="0">
            <a:noFill/>
          </a:ln>
        </p:spPr>
        <p:txBody>
          <a:bodyPr lIns="91440" rIns="91440" tIns="45720" bIns="45720" anchor="t">
            <a:normAutofit/>
          </a:bodyPr>
          <a:p>
            <a:pPr indent="0" defTabSz="914400">
              <a:lnSpc>
                <a:spcPct val="90000"/>
              </a:lnSpc>
              <a:buNone/>
            </a:pPr>
            <a:r>
              <a:rPr b="0" lang="en-US" sz="4400" spc="-1" strike="noStrike" cap="all">
                <a:solidFill>
                  <a:schemeClr val="dk1"/>
                </a:solidFill>
                <a:latin typeface="Neue Haas Grotesk Text Pro"/>
              </a:rPr>
              <a:t>Click to edit Master title style</a:t>
            </a:r>
            <a:endParaRPr b="0" lang="en-US" sz="4400" spc="-1" strike="noStrike">
              <a:solidFill>
                <a:schemeClr val="dk1"/>
              </a:solidFill>
              <a:latin typeface="Neue Haas Grotesk Text Pro"/>
            </a:endParaRPr>
          </a:p>
        </p:txBody>
      </p:sp>
      <p:sp>
        <p:nvSpPr>
          <p:cNvPr id="13" name="PlaceHolder 2"/>
          <p:cNvSpPr>
            <a:spLocks noGrp="1"/>
          </p:cNvSpPr>
          <p:nvPr>
            <p:ph type="body"/>
          </p:nvPr>
        </p:nvSpPr>
        <p:spPr>
          <a:xfrm>
            <a:off x="6273720" y="2477880"/>
            <a:ext cx="4324680" cy="245448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rgbClr val="131313"/>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rgbClr val="131313"/>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rgbClr val="131313"/>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rgbClr val="131313"/>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rgbClr val="131313"/>
                </a:solidFill>
                <a:latin typeface="Neue Haas Grotesk Text Pro"/>
              </a:rPr>
              <a:t>Fifth level</a:t>
            </a:r>
            <a:endParaRPr b="0" lang="en-US" sz="1100" spc="-1" strike="noStrike">
              <a:solidFill>
                <a:schemeClr val="dk1"/>
              </a:solidFill>
              <a:latin typeface="Neue Haas Grotesk Text Pro"/>
            </a:endParaRPr>
          </a:p>
        </p:txBody>
      </p:sp>
      <p:sp>
        <p:nvSpPr>
          <p:cNvPr id="14" name="PlaceHolder 3"/>
          <p:cNvSpPr>
            <a:spLocks noGrp="1"/>
          </p:cNvSpPr>
          <p:nvPr>
            <p:ph type="dt" idx="7"/>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5" name="PlaceHolder 4"/>
          <p:cNvSpPr>
            <a:spLocks noGrp="1"/>
          </p:cNvSpPr>
          <p:nvPr>
            <p:ph type="ftr" idx="8"/>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6" name="PlaceHolder 5"/>
          <p:cNvSpPr>
            <a:spLocks noGrp="1"/>
          </p:cNvSpPr>
          <p:nvPr>
            <p:ph type="sldNum" idx="9"/>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E1AAD048-55EA-4121-818B-F685772BD7DC}"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Freeform: Shape 7"/>
          <p:cNvSpPr/>
          <p:nvPr/>
        </p:nvSpPr>
        <p:spPr>
          <a:xfrm>
            <a:off x="0" y="4784040"/>
            <a:ext cx="11761920" cy="2073600"/>
          </a:xfrm>
          <a:custGeom>
            <a:avLst/>
            <a:gdLst>
              <a:gd name="textAreaLeft" fmla="*/ 0 w 11761920"/>
              <a:gd name="textAreaRight" fmla="*/ 11762280 w 11761920"/>
              <a:gd name="textAreaTop" fmla="*/ 0 h 2073600"/>
              <a:gd name="textAreaBottom" fmla="*/ 2073960 h 2073600"/>
            </a:gdLst>
            <a:ahLst/>
            <a:rect l="textAreaLeft" t="textAreaTop" r="textAreaRight" b="textAreaBottom"/>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0ede6"/>
              </a:solidFill>
              <a:latin typeface="Neue Haas Grotesk Text Pro"/>
            </a:endParaRPr>
          </a:p>
        </p:txBody>
      </p:sp>
      <p:sp>
        <p:nvSpPr>
          <p:cNvPr id="165" name="PlaceHolder 1"/>
          <p:cNvSpPr>
            <a:spLocks noGrp="1"/>
          </p:cNvSpPr>
          <p:nvPr>
            <p:ph type="title"/>
          </p:nvPr>
        </p:nvSpPr>
        <p:spPr>
          <a:xfrm>
            <a:off x="539640" y="420480"/>
            <a:ext cx="11100600" cy="4334040"/>
          </a:xfrm>
          <a:prstGeom prst="rect">
            <a:avLst/>
          </a:prstGeom>
          <a:noFill/>
          <a:ln w="0">
            <a:noFill/>
          </a:ln>
        </p:spPr>
        <p:txBody>
          <a:bodyPr lIns="91440" rIns="91440" tIns="45720" bIns="45720" anchor="b">
            <a:normAutofit/>
          </a:bodyPr>
          <a:p>
            <a:pPr indent="0" defTabSz="914400">
              <a:lnSpc>
                <a:spcPct val="90000"/>
              </a:lnSpc>
              <a:buNone/>
            </a:pPr>
            <a:r>
              <a:rPr b="0" lang="en-US" sz="27800" spc="-1" strike="noStrike" cap="all">
                <a:solidFill>
                  <a:schemeClr val="dk1"/>
                </a:solidFill>
                <a:latin typeface="Neue Haas Grotesk Text Pro"/>
              </a:rPr>
              <a:t>##%</a:t>
            </a:r>
            <a:endParaRPr b="0" lang="en-US" sz="27800" spc="-1" strike="noStrike">
              <a:solidFill>
                <a:schemeClr val="dk1"/>
              </a:solidFill>
              <a:latin typeface="Neue Haas Grotesk Text Pro"/>
            </a:endParaRPr>
          </a:p>
        </p:txBody>
      </p:sp>
      <p:sp>
        <p:nvSpPr>
          <p:cNvPr id="166" name="PlaceHolder 2"/>
          <p:cNvSpPr>
            <a:spLocks noGrp="1"/>
          </p:cNvSpPr>
          <p:nvPr>
            <p:ph type="dt" idx="88"/>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67" name="PlaceHolder 3"/>
          <p:cNvSpPr>
            <a:spLocks noGrp="1"/>
          </p:cNvSpPr>
          <p:nvPr>
            <p:ph type="ftr" idx="89"/>
          </p:nvPr>
        </p:nvSpPr>
        <p:spPr>
          <a:xfrm>
            <a:off x="8430840" y="6492240"/>
            <a:ext cx="266040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68" name="PlaceHolder 4"/>
          <p:cNvSpPr>
            <a:spLocks noGrp="1"/>
          </p:cNvSpPr>
          <p:nvPr>
            <p:ph type="sldNum" idx="90"/>
          </p:nvPr>
        </p:nvSpPr>
        <p:spPr>
          <a:xfrm>
            <a:off x="11183040" y="6492240"/>
            <a:ext cx="45684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9E32E5E-3A93-4785-B966-46F4D24DE84D}"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69" name="PlaceHolder 5"/>
          <p:cNvSpPr>
            <a:spLocks noGrp="1"/>
          </p:cNvSpPr>
          <p:nvPr>
            <p:ph type="body"/>
          </p:nvPr>
        </p:nvSpPr>
        <p:spPr>
          <a:xfrm>
            <a:off x="621720" y="4873680"/>
            <a:ext cx="8439480" cy="1589040"/>
          </a:xfrm>
          <a:prstGeom prst="rect">
            <a:avLst/>
          </a:prstGeom>
          <a:noFill/>
          <a:ln w="0">
            <a:noFill/>
          </a:ln>
        </p:spPr>
        <p:txBody>
          <a:bodyPr lIns="91440" rIns="91440" tIns="45720" bIns="45720" anchor="ctr">
            <a:normAutofit fontScale="65342"/>
          </a:bodyPr>
          <a:p>
            <a:pPr indent="0" defTabSz="914400">
              <a:lnSpc>
                <a:spcPct val="120000"/>
              </a:lnSpc>
              <a:spcBef>
                <a:spcPts val="1001"/>
              </a:spcBef>
              <a:buNone/>
              <a:tabLst>
                <a:tab algn="l" pos="0"/>
              </a:tabLst>
            </a:pPr>
            <a:r>
              <a:rPr b="0" lang="en-US" sz="2800" spc="-1" strike="noStrike" cap="all">
                <a:solidFill>
                  <a:schemeClr val="dk1"/>
                </a:solidFill>
                <a:latin typeface="Neue Haas Grotesk Text Pro"/>
              </a:rPr>
              <a:t>CLICK TO EDIT MASTER TEXT STYLES</a:t>
            </a:r>
            <a:endParaRPr b="0" lang="en-US" sz="28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2400" spc="-1" strike="noStrike" cap="all">
                <a:solidFill>
                  <a:schemeClr val="dk1"/>
                </a:solidFill>
                <a:latin typeface="Neue Haas Grotesk Text Pro"/>
              </a:rPr>
              <a:t>SECOND LEVEL</a:t>
            </a:r>
            <a:endParaRPr b="0" lang="en-US" sz="24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2000" spc="-1" strike="noStrike" cap="all">
                <a:solidFill>
                  <a:schemeClr val="dk1"/>
                </a:solidFill>
                <a:latin typeface="Neue Haas Grotesk Text Pro"/>
              </a:rPr>
              <a:t>THIRD LEVEL</a:t>
            </a:r>
            <a:endParaRPr b="0" lang="en-US" sz="20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800" spc="-1" strike="noStrike" cap="all">
                <a:solidFill>
                  <a:schemeClr val="dk1"/>
                </a:solidFill>
                <a:latin typeface="Neue Haas Grotesk Text Pro"/>
              </a:rPr>
              <a:t>FOURTH LEVEL</a:t>
            </a:r>
            <a:endParaRPr b="0" lang="en-US" sz="180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600" spc="-1" strike="noStrike" cap="all">
                <a:solidFill>
                  <a:schemeClr val="dk1"/>
                </a:solidFill>
                <a:latin typeface="Neue Haas Grotesk Text Pro"/>
              </a:rPr>
              <a:t>FIFTH LEVEL</a:t>
            </a:r>
            <a:endParaRPr b="0" lang="en-US" sz="16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PlaceHolder 1"/>
          <p:cNvSpPr>
            <a:spLocks noGrp="1"/>
          </p:cNvSpPr>
          <p:nvPr>
            <p:ph type="title"/>
          </p:nvPr>
        </p:nvSpPr>
        <p:spPr>
          <a:xfrm>
            <a:off x="612720" y="-1134000"/>
            <a:ext cx="10652400" cy="11336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71" name="PlaceHolder 2"/>
          <p:cNvSpPr>
            <a:spLocks noGrp="1"/>
          </p:cNvSpPr>
          <p:nvPr>
            <p:ph type="dt" idx="91"/>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72" name="PlaceHolder 3"/>
          <p:cNvSpPr>
            <a:spLocks noGrp="1"/>
          </p:cNvSpPr>
          <p:nvPr>
            <p:ph type="ftr" idx="92"/>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73" name="PlaceHolder 4"/>
          <p:cNvSpPr>
            <a:spLocks noGrp="1"/>
          </p:cNvSpPr>
          <p:nvPr>
            <p:ph type="sldNum" idx="93"/>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AE4BF26F-E4E4-400C-8789-AA7599A423EC}"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74" name="PlaceHolder 5"/>
          <p:cNvSpPr>
            <a:spLocks noGrp="1"/>
          </p:cNvSpPr>
          <p:nvPr>
            <p:ph type="body"/>
          </p:nvPr>
        </p:nvSpPr>
        <p:spPr>
          <a:xfrm>
            <a:off x="612720" y="631080"/>
            <a:ext cx="8265960" cy="5604840"/>
          </a:xfrm>
          <a:prstGeom prst="rect">
            <a:avLst/>
          </a:prstGeom>
          <a:noFill/>
          <a:ln w="0">
            <a:noFill/>
          </a:ln>
        </p:spPr>
        <p:txBody>
          <a:bodyPr lIns="91440" rIns="91440" tIns="45720" bIns="45720" anchor="ctr">
            <a:normAutofit/>
          </a:bodyPr>
          <a:p>
            <a:pPr indent="0" defTabSz="914400">
              <a:lnSpc>
                <a:spcPct val="100000"/>
              </a:lnSpc>
              <a:spcBef>
                <a:spcPts val="1001"/>
              </a:spcBef>
              <a:buNone/>
              <a:tabLst>
                <a:tab algn="l" pos="0"/>
              </a:tabLst>
            </a:pPr>
            <a:r>
              <a:rPr b="1" lang="en-US" sz="5400" spc="-1" strike="noStrike">
                <a:solidFill>
                  <a:schemeClr val="dk1"/>
                </a:solidFill>
                <a:latin typeface="Neue Haas Grotesk Text Pro"/>
              </a:rPr>
              <a:t>Click to edit Statement</a:t>
            </a:r>
            <a:endParaRPr b="0" lang="en-US" sz="5400" spc="-1" strike="noStrike">
              <a:solidFill>
                <a:schemeClr val="dk1"/>
              </a:solidFill>
              <a:latin typeface="Neue Haas Grotesk Text Pro"/>
            </a:endParaRPr>
          </a:p>
          <a:p>
            <a:pPr marL="228600" indent="0" defTabSz="914400">
              <a:lnSpc>
                <a:spcPct val="100000"/>
              </a:lnSpc>
              <a:spcBef>
                <a:spcPts val="499"/>
              </a:spcBef>
              <a:buNone/>
              <a:tabLst>
                <a:tab algn="l" pos="0"/>
              </a:tabLst>
            </a:pPr>
            <a:r>
              <a:rPr b="1" lang="en-US" sz="4800" spc="-1" strike="noStrike">
                <a:solidFill>
                  <a:schemeClr val="dk1"/>
                </a:solidFill>
                <a:latin typeface="Neue Haas Grotesk Text Pro"/>
              </a:rPr>
              <a:t>Second level</a:t>
            </a:r>
            <a:endParaRPr b="0" lang="en-US" sz="4800" spc="-1" strike="noStrike">
              <a:solidFill>
                <a:schemeClr val="dk1"/>
              </a:solidFill>
              <a:latin typeface="Neue Haas Grotesk Text Pro"/>
            </a:endParaRPr>
          </a:p>
          <a:p>
            <a:pPr marL="457200" indent="0" defTabSz="914400">
              <a:lnSpc>
                <a:spcPct val="100000"/>
              </a:lnSpc>
              <a:spcBef>
                <a:spcPts val="499"/>
              </a:spcBef>
              <a:buNone/>
              <a:tabLst>
                <a:tab algn="l" pos="0"/>
              </a:tabLst>
            </a:pPr>
            <a:r>
              <a:rPr b="1" lang="en-US" sz="4400" spc="-1" strike="noStrike">
                <a:solidFill>
                  <a:schemeClr val="dk1"/>
                </a:solidFill>
                <a:latin typeface="Neue Haas Grotesk Text Pro"/>
              </a:rPr>
              <a:t>Third level</a:t>
            </a:r>
            <a:endParaRPr b="0" lang="en-US" sz="4400" spc="-1" strike="noStrike">
              <a:solidFill>
                <a:schemeClr val="dk1"/>
              </a:solidFill>
              <a:latin typeface="Neue Haas Grotesk Text Pro"/>
            </a:endParaRPr>
          </a:p>
          <a:p>
            <a:pPr marL="685800" indent="0" defTabSz="914400">
              <a:lnSpc>
                <a:spcPct val="100000"/>
              </a:lnSpc>
              <a:spcBef>
                <a:spcPts val="499"/>
              </a:spcBef>
              <a:buNone/>
              <a:tabLst>
                <a:tab algn="l" pos="0"/>
              </a:tabLst>
            </a:pPr>
            <a:r>
              <a:rPr b="1" lang="en-US" sz="4000" spc="-1" strike="noStrike">
                <a:solidFill>
                  <a:schemeClr val="dk1"/>
                </a:solidFill>
                <a:latin typeface="Neue Haas Grotesk Text Pro"/>
              </a:rPr>
              <a:t>Fourth level</a:t>
            </a:r>
            <a:endParaRPr b="0" lang="en-US" sz="4000" spc="-1" strike="noStrike">
              <a:solidFill>
                <a:schemeClr val="dk1"/>
              </a:solidFill>
              <a:latin typeface="Neue Haas Grotesk Text Pro"/>
            </a:endParaRPr>
          </a:p>
          <a:p>
            <a:pPr marL="914400" indent="0" defTabSz="914400">
              <a:lnSpc>
                <a:spcPct val="100000"/>
              </a:lnSpc>
              <a:spcBef>
                <a:spcPts val="499"/>
              </a:spcBef>
              <a:buNone/>
              <a:tabLst>
                <a:tab algn="l" pos="0"/>
              </a:tabLst>
            </a:pPr>
            <a:r>
              <a:rPr b="1" lang="en-US" sz="3600" spc="-1" strike="noStrike">
                <a:solidFill>
                  <a:schemeClr val="dk1"/>
                </a:solidFill>
                <a:latin typeface="Neue Haas Grotesk Text Pro"/>
              </a:rPr>
              <a:t>Fifth level</a:t>
            </a:r>
            <a:endParaRPr b="0" lang="en-US" sz="36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Freeform: Shape 15"/>
          <p:cNvSpPr/>
          <p:nvPr/>
        </p:nvSpPr>
        <p:spPr>
          <a:xfrm flipV="1" rot="5400000">
            <a:off x="-2566800" y="2566440"/>
            <a:ext cx="6399000" cy="1265400"/>
          </a:xfrm>
          <a:custGeom>
            <a:avLst/>
            <a:gdLst>
              <a:gd name="textAreaLeft" fmla="*/ 0 w 6399000"/>
              <a:gd name="textAreaRight" fmla="*/ 6399360 w 6399000"/>
              <a:gd name="textAreaTop" fmla="*/ -360 h 1265400"/>
              <a:gd name="textAreaBottom" fmla="*/ 1265400 h 1265400"/>
            </a:gdLst>
            <a:ahLst/>
            <a:rect l="textAreaLeft" t="textAreaTop" r="textAreaRight" b="textAreaBottom"/>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0ede6"/>
              </a:solidFill>
              <a:latin typeface="Neue Haas Grotesk Text Pro"/>
            </a:endParaRPr>
          </a:p>
        </p:txBody>
      </p:sp>
      <p:sp>
        <p:nvSpPr>
          <p:cNvPr id="176" name="PlaceHolder 1"/>
          <p:cNvSpPr>
            <a:spLocks noGrp="1"/>
          </p:cNvSpPr>
          <p:nvPr>
            <p:ph type="title"/>
          </p:nvPr>
        </p:nvSpPr>
        <p:spPr>
          <a:xfrm>
            <a:off x="612720" y="-1134000"/>
            <a:ext cx="10652400" cy="11336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77" name="PlaceHolder 2"/>
          <p:cNvSpPr>
            <a:spLocks noGrp="1"/>
          </p:cNvSpPr>
          <p:nvPr>
            <p:ph type="dt" idx="94"/>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78" name="PlaceHolder 3"/>
          <p:cNvSpPr>
            <a:spLocks noGrp="1"/>
          </p:cNvSpPr>
          <p:nvPr>
            <p:ph type="ftr" idx="95"/>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79" name="PlaceHolder 4"/>
          <p:cNvSpPr>
            <a:spLocks noGrp="1"/>
          </p:cNvSpPr>
          <p:nvPr>
            <p:ph type="sldNum" idx="96"/>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EC77CD7-91B3-4E38-96C8-F91511C2AA9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80" name="PlaceHolder 5"/>
          <p:cNvSpPr>
            <a:spLocks noGrp="1"/>
          </p:cNvSpPr>
          <p:nvPr>
            <p:ph type="body"/>
          </p:nvPr>
        </p:nvSpPr>
        <p:spPr>
          <a:xfrm>
            <a:off x="1798200" y="631080"/>
            <a:ext cx="8265960" cy="5604840"/>
          </a:xfrm>
          <a:prstGeom prst="rect">
            <a:avLst/>
          </a:prstGeom>
          <a:noFill/>
          <a:ln w="0">
            <a:noFill/>
          </a:ln>
        </p:spPr>
        <p:txBody>
          <a:bodyPr lIns="91440" rIns="91440" tIns="45720" bIns="45720" anchor="ctr">
            <a:normAutofit/>
          </a:bodyPr>
          <a:p>
            <a:pPr indent="0" defTabSz="914400">
              <a:lnSpc>
                <a:spcPct val="100000"/>
              </a:lnSpc>
              <a:spcBef>
                <a:spcPts val="1001"/>
              </a:spcBef>
              <a:buNone/>
              <a:tabLst>
                <a:tab algn="l" pos="0"/>
              </a:tabLst>
            </a:pPr>
            <a:r>
              <a:rPr b="1" lang="en-US" sz="5400" spc="-1" strike="noStrike">
                <a:solidFill>
                  <a:schemeClr val="dk1"/>
                </a:solidFill>
                <a:latin typeface="Neue Haas Grotesk Text Pro"/>
              </a:rPr>
              <a:t>Click to edit Statement</a:t>
            </a:r>
            <a:endParaRPr b="0" lang="en-US" sz="5400" spc="-1" strike="noStrike">
              <a:solidFill>
                <a:schemeClr val="dk1"/>
              </a:solidFill>
              <a:latin typeface="Neue Haas Grotesk Text Pro"/>
            </a:endParaRPr>
          </a:p>
          <a:p>
            <a:pPr marL="228600" indent="0" defTabSz="914400">
              <a:lnSpc>
                <a:spcPct val="100000"/>
              </a:lnSpc>
              <a:spcBef>
                <a:spcPts val="499"/>
              </a:spcBef>
              <a:buNone/>
              <a:tabLst>
                <a:tab algn="l" pos="0"/>
              </a:tabLst>
            </a:pPr>
            <a:r>
              <a:rPr b="1" lang="en-US" sz="4800" spc="-1" strike="noStrike">
                <a:solidFill>
                  <a:schemeClr val="dk1"/>
                </a:solidFill>
                <a:latin typeface="Neue Haas Grotesk Text Pro"/>
              </a:rPr>
              <a:t>Second level</a:t>
            </a:r>
            <a:endParaRPr b="0" lang="en-US" sz="4800" spc="-1" strike="noStrike">
              <a:solidFill>
                <a:schemeClr val="dk1"/>
              </a:solidFill>
              <a:latin typeface="Neue Haas Grotesk Text Pro"/>
            </a:endParaRPr>
          </a:p>
          <a:p>
            <a:pPr marL="457200" indent="0" defTabSz="914400">
              <a:lnSpc>
                <a:spcPct val="100000"/>
              </a:lnSpc>
              <a:spcBef>
                <a:spcPts val="499"/>
              </a:spcBef>
              <a:buNone/>
              <a:tabLst>
                <a:tab algn="l" pos="0"/>
              </a:tabLst>
            </a:pPr>
            <a:r>
              <a:rPr b="1" lang="en-US" sz="4400" spc="-1" strike="noStrike">
                <a:solidFill>
                  <a:schemeClr val="dk1"/>
                </a:solidFill>
                <a:latin typeface="Neue Haas Grotesk Text Pro"/>
              </a:rPr>
              <a:t>Third level</a:t>
            </a:r>
            <a:endParaRPr b="0" lang="en-US" sz="4400" spc="-1" strike="noStrike">
              <a:solidFill>
                <a:schemeClr val="dk1"/>
              </a:solidFill>
              <a:latin typeface="Neue Haas Grotesk Text Pro"/>
            </a:endParaRPr>
          </a:p>
          <a:p>
            <a:pPr marL="685800" indent="0" defTabSz="914400">
              <a:lnSpc>
                <a:spcPct val="100000"/>
              </a:lnSpc>
              <a:spcBef>
                <a:spcPts val="499"/>
              </a:spcBef>
              <a:buNone/>
              <a:tabLst>
                <a:tab algn="l" pos="0"/>
              </a:tabLst>
            </a:pPr>
            <a:r>
              <a:rPr b="1" lang="en-US" sz="4000" spc="-1" strike="noStrike">
                <a:solidFill>
                  <a:schemeClr val="dk1"/>
                </a:solidFill>
                <a:latin typeface="Neue Haas Grotesk Text Pro"/>
              </a:rPr>
              <a:t>Fourth level</a:t>
            </a:r>
            <a:endParaRPr b="0" lang="en-US" sz="4000" spc="-1" strike="noStrike">
              <a:solidFill>
                <a:schemeClr val="dk1"/>
              </a:solidFill>
              <a:latin typeface="Neue Haas Grotesk Text Pro"/>
            </a:endParaRPr>
          </a:p>
          <a:p>
            <a:pPr marL="914400" indent="0" defTabSz="914400">
              <a:lnSpc>
                <a:spcPct val="100000"/>
              </a:lnSpc>
              <a:spcBef>
                <a:spcPts val="499"/>
              </a:spcBef>
              <a:buNone/>
              <a:tabLst>
                <a:tab algn="l" pos="0"/>
              </a:tabLst>
            </a:pPr>
            <a:r>
              <a:rPr b="1" lang="en-US" sz="3600" spc="-1" strike="noStrike">
                <a:solidFill>
                  <a:schemeClr val="dk1"/>
                </a:solidFill>
                <a:latin typeface="Neue Haas Grotesk Text Pro"/>
              </a:rPr>
              <a:t>Fifth level</a:t>
            </a:r>
            <a:endParaRPr b="0" lang="en-US" sz="36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 name="Freeform: Shape 11"/>
          <p:cNvSpPr/>
          <p:nvPr/>
        </p:nvSpPr>
        <p:spPr>
          <a:xfrm flipV="1">
            <a:off x="0" y="6098400"/>
            <a:ext cx="10486800" cy="758520"/>
          </a:xfrm>
          <a:custGeom>
            <a:avLst/>
            <a:gdLst>
              <a:gd name="textAreaLeft" fmla="*/ 0 w 10486800"/>
              <a:gd name="textAreaRight" fmla="*/ 10487160 w 10486800"/>
              <a:gd name="textAreaTop" fmla="*/ -360 h 758520"/>
              <a:gd name="textAreaBottom" fmla="*/ 758520 h 758520"/>
            </a:gdLst>
            <a:ahLst/>
            <a:rect l="textAreaLeft" t="textAreaTop" r="textAreaRight" b="textAreaBottom"/>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0ede6"/>
              </a:solidFill>
              <a:latin typeface="Neue Haas Grotesk Text Pro"/>
            </a:endParaRPr>
          </a:p>
        </p:txBody>
      </p:sp>
      <p:sp>
        <p:nvSpPr>
          <p:cNvPr id="182" name="PlaceHolder 1"/>
          <p:cNvSpPr>
            <a:spLocks noGrp="1"/>
          </p:cNvSpPr>
          <p:nvPr>
            <p:ph type="title"/>
          </p:nvPr>
        </p:nvSpPr>
        <p:spPr>
          <a:xfrm>
            <a:off x="612720" y="-1134000"/>
            <a:ext cx="10652400" cy="11336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83" name="PlaceHolder 2"/>
          <p:cNvSpPr>
            <a:spLocks noGrp="1"/>
          </p:cNvSpPr>
          <p:nvPr>
            <p:ph type="dt" idx="97"/>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84" name="PlaceHolder 3"/>
          <p:cNvSpPr>
            <a:spLocks noGrp="1"/>
          </p:cNvSpPr>
          <p:nvPr>
            <p:ph type="ftr" idx="98"/>
          </p:nvPr>
        </p:nvSpPr>
        <p:spPr>
          <a:xfrm>
            <a:off x="7068240" y="6492240"/>
            <a:ext cx="266040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85" name="PlaceHolder 4"/>
          <p:cNvSpPr>
            <a:spLocks noGrp="1"/>
          </p:cNvSpPr>
          <p:nvPr>
            <p:ph type="sldNum" idx="99"/>
          </p:nvPr>
        </p:nvSpPr>
        <p:spPr>
          <a:xfrm>
            <a:off x="9820800" y="6492240"/>
            <a:ext cx="45684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A0AEB4E2-F457-4F2E-B16B-03BDCBCE179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86" name="PlaceHolder 5"/>
          <p:cNvSpPr>
            <a:spLocks noGrp="1"/>
          </p:cNvSpPr>
          <p:nvPr>
            <p:ph type="body"/>
          </p:nvPr>
        </p:nvSpPr>
        <p:spPr>
          <a:xfrm>
            <a:off x="283320" y="1596600"/>
            <a:ext cx="9536760" cy="4141800"/>
          </a:xfrm>
          <a:prstGeom prst="rect">
            <a:avLst/>
          </a:prstGeom>
          <a:noFill/>
          <a:ln w="0">
            <a:noFill/>
          </a:ln>
        </p:spPr>
        <p:txBody>
          <a:bodyPr lIns="91440" rIns="91440" tIns="45720" bIns="45720" anchor="b">
            <a:normAutofit fontScale="96818" lnSpcReduction="20000"/>
          </a:bodyPr>
          <a:p>
            <a:pPr indent="0" defTabSz="914400">
              <a:lnSpc>
                <a:spcPct val="100000"/>
              </a:lnSpc>
              <a:spcBef>
                <a:spcPts val="1001"/>
              </a:spcBef>
              <a:buNone/>
              <a:tabLst>
                <a:tab algn="l" pos="0"/>
              </a:tabLst>
            </a:pPr>
            <a:r>
              <a:rPr b="1" lang="en-US" sz="6000" spc="-1" strike="noStrike">
                <a:solidFill>
                  <a:schemeClr val="dk1"/>
                </a:solidFill>
                <a:latin typeface="Neue Haas Grotesk Text Pro"/>
              </a:rPr>
              <a:t>Click to edit Statement</a:t>
            </a:r>
            <a:endParaRPr b="0" lang="en-US" sz="6000" spc="-1" strike="noStrike">
              <a:solidFill>
                <a:schemeClr val="dk1"/>
              </a:solidFill>
              <a:latin typeface="Neue Haas Grotesk Text Pro"/>
            </a:endParaRPr>
          </a:p>
          <a:p>
            <a:pPr marL="228600" indent="0" defTabSz="914400">
              <a:lnSpc>
                <a:spcPct val="100000"/>
              </a:lnSpc>
              <a:spcBef>
                <a:spcPts val="499"/>
              </a:spcBef>
              <a:buNone/>
              <a:tabLst>
                <a:tab algn="l" pos="0"/>
              </a:tabLst>
            </a:pPr>
            <a:r>
              <a:rPr b="1" lang="en-US" sz="5400" spc="-1" strike="noStrike">
                <a:solidFill>
                  <a:schemeClr val="dk1"/>
                </a:solidFill>
                <a:latin typeface="Neue Haas Grotesk Text Pro"/>
              </a:rPr>
              <a:t>Second level</a:t>
            </a:r>
            <a:endParaRPr b="0" lang="en-US" sz="5400" spc="-1" strike="noStrike">
              <a:solidFill>
                <a:schemeClr val="dk1"/>
              </a:solidFill>
              <a:latin typeface="Neue Haas Grotesk Text Pro"/>
            </a:endParaRPr>
          </a:p>
          <a:p>
            <a:pPr marL="457200" indent="0" defTabSz="914400">
              <a:lnSpc>
                <a:spcPct val="100000"/>
              </a:lnSpc>
              <a:spcBef>
                <a:spcPts val="499"/>
              </a:spcBef>
              <a:buNone/>
              <a:tabLst>
                <a:tab algn="l" pos="0"/>
              </a:tabLst>
            </a:pPr>
            <a:r>
              <a:rPr b="1" lang="en-US" sz="4800" spc="-1" strike="noStrike">
                <a:solidFill>
                  <a:schemeClr val="dk1"/>
                </a:solidFill>
                <a:latin typeface="Neue Haas Grotesk Text Pro"/>
              </a:rPr>
              <a:t>Third level</a:t>
            </a:r>
            <a:endParaRPr b="0" lang="en-US" sz="4800" spc="-1" strike="noStrike">
              <a:solidFill>
                <a:schemeClr val="dk1"/>
              </a:solidFill>
              <a:latin typeface="Neue Haas Grotesk Text Pro"/>
            </a:endParaRPr>
          </a:p>
          <a:p>
            <a:pPr marL="685800" indent="0" defTabSz="914400">
              <a:lnSpc>
                <a:spcPct val="100000"/>
              </a:lnSpc>
              <a:spcBef>
                <a:spcPts val="499"/>
              </a:spcBef>
              <a:buNone/>
              <a:tabLst>
                <a:tab algn="l" pos="0"/>
              </a:tabLst>
            </a:pPr>
            <a:r>
              <a:rPr b="1" lang="en-US" sz="4400" spc="-1" strike="noStrike">
                <a:solidFill>
                  <a:schemeClr val="dk1"/>
                </a:solidFill>
                <a:latin typeface="Neue Haas Grotesk Text Pro"/>
              </a:rPr>
              <a:t>Fourth level</a:t>
            </a:r>
            <a:endParaRPr b="0" lang="en-US" sz="4400" spc="-1" strike="noStrike">
              <a:solidFill>
                <a:schemeClr val="dk1"/>
              </a:solidFill>
              <a:latin typeface="Neue Haas Grotesk Text Pro"/>
            </a:endParaRPr>
          </a:p>
          <a:p>
            <a:pPr marL="914400" indent="0" defTabSz="914400">
              <a:lnSpc>
                <a:spcPct val="100000"/>
              </a:lnSpc>
              <a:spcBef>
                <a:spcPts val="499"/>
              </a:spcBef>
              <a:buNone/>
              <a:tabLst>
                <a:tab algn="l" pos="0"/>
              </a:tabLst>
            </a:pPr>
            <a:r>
              <a:rPr b="1" lang="en-US" sz="4000" spc="-1" strike="noStrike">
                <a:solidFill>
                  <a:schemeClr val="dk1"/>
                </a:solidFill>
                <a:latin typeface="Neue Haas Grotesk Text Pro"/>
              </a:rPr>
              <a:t>Fifth level</a:t>
            </a:r>
            <a:endParaRPr b="0" lang="en-US" sz="40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431280" y="293400"/>
            <a:ext cx="11124720" cy="96480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88" name="PlaceHolder 2"/>
          <p:cNvSpPr>
            <a:spLocks noGrp="1"/>
          </p:cNvSpPr>
          <p:nvPr>
            <p:ph type="body"/>
          </p:nvPr>
        </p:nvSpPr>
        <p:spPr>
          <a:xfrm>
            <a:off x="431280" y="1384920"/>
            <a:ext cx="11124720" cy="49046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89" name="PlaceHolder 3"/>
          <p:cNvSpPr>
            <a:spLocks noGrp="1"/>
          </p:cNvSpPr>
          <p:nvPr>
            <p:ph type="dt" idx="100"/>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90" name="PlaceHolder 4"/>
          <p:cNvSpPr>
            <a:spLocks noGrp="1"/>
          </p:cNvSpPr>
          <p:nvPr>
            <p:ph type="ftr" idx="101"/>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91" name="PlaceHolder 5"/>
          <p:cNvSpPr>
            <a:spLocks noGrp="1"/>
          </p:cNvSpPr>
          <p:nvPr>
            <p:ph type="sldNum" idx="102"/>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DA1269F0-4125-4A39-9265-44D806F66635}"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1499760" y="1523880"/>
            <a:ext cx="9198360" cy="2871000"/>
          </a:xfrm>
          <a:prstGeom prst="rect">
            <a:avLst/>
          </a:prstGeom>
          <a:noFill/>
          <a:ln w="0">
            <a:noFill/>
          </a:ln>
        </p:spPr>
        <p:txBody>
          <a:bodyPr lIns="91440" rIns="91440" tIns="45720" bIns="45720" anchor="ctr">
            <a:normAutofit/>
          </a:bodyPr>
          <a:p>
            <a:pPr indent="0" defTabSz="914400">
              <a:lnSpc>
                <a:spcPct val="110000"/>
              </a:lnSpc>
              <a:buNone/>
            </a:pPr>
            <a:r>
              <a:rPr b="0" lang="en-US" sz="4000" spc="-1" strike="noStrike">
                <a:solidFill>
                  <a:schemeClr val="dk1"/>
                </a:solidFill>
                <a:latin typeface="Neue Haas Grotesk Text Pro"/>
              </a:rPr>
              <a:t>Click to edit Quote</a:t>
            </a:r>
            <a:endParaRPr b="0" lang="en-US" sz="4000" spc="-1" strike="noStrike">
              <a:solidFill>
                <a:schemeClr val="dk1"/>
              </a:solidFill>
              <a:latin typeface="Neue Haas Grotesk Text Pro"/>
            </a:endParaRPr>
          </a:p>
        </p:txBody>
      </p:sp>
      <p:sp>
        <p:nvSpPr>
          <p:cNvPr id="195" name="PlaceHolder 2"/>
          <p:cNvSpPr>
            <a:spLocks noGrp="1"/>
          </p:cNvSpPr>
          <p:nvPr>
            <p:ph type="dt" idx="103"/>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196" name="PlaceHolder 3"/>
          <p:cNvSpPr>
            <a:spLocks noGrp="1"/>
          </p:cNvSpPr>
          <p:nvPr>
            <p:ph type="ftr" idx="104"/>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197" name="PlaceHolder 4"/>
          <p:cNvSpPr>
            <a:spLocks noGrp="1"/>
          </p:cNvSpPr>
          <p:nvPr>
            <p:ph type="sldNum" idx="105"/>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CA28CEB6-BA9C-4FC9-A0FF-840E7C9BE832}"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198" name="PlaceHolder 5"/>
          <p:cNvSpPr>
            <a:spLocks noGrp="1"/>
          </p:cNvSpPr>
          <p:nvPr>
            <p:ph type="body"/>
          </p:nvPr>
        </p:nvSpPr>
        <p:spPr>
          <a:xfrm>
            <a:off x="1499760" y="5376600"/>
            <a:ext cx="9198360" cy="465840"/>
          </a:xfrm>
          <a:prstGeom prst="rect">
            <a:avLst/>
          </a:prstGeom>
          <a:noFill/>
          <a:ln w="0">
            <a:noFill/>
          </a:ln>
        </p:spPr>
        <p:txBody>
          <a:bodyPr lIns="91440" rIns="91440" tIns="45720" bIns="45720" anchor="t">
            <a:normAutofit fontScale="8182"/>
          </a:bodyPr>
          <a:p>
            <a:pPr indent="0" defTabSz="914400">
              <a:lnSpc>
                <a:spcPct val="120000"/>
              </a:lnSpc>
              <a:spcBef>
                <a:spcPts val="1001"/>
              </a:spcBef>
              <a:buNone/>
              <a:tabLst>
                <a:tab algn="l" pos="0"/>
              </a:tabLst>
            </a:pPr>
            <a:r>
              <a:rPr b="1" lang="en-US" sz="2200" spc="-1" strike="noStrike" cap="all">
                <a:solidFill>
                  <a:schemeClr val="accent1"/>
                </a:solidFill>
                <a:latin typeface="Neue Haas Grotesk Text Pro"/>
              </a:rPr>
              <a:t>Quote Author</a:t>
            </a:r>
            <a:endParaRPr b="0" lang="en-US" sz="2200" spc="-1" strike="noStrike">
              <a:solidFill>
                <a:schemeClr val="dk1"/>
              </a:solidFill>
              <a:latin typeface="Neue Haas Grotesk Text Pro"/>
            </a:endParaRPr>
          </a:p>
          <a:p>
            <a:pPr marL="228600" indent="0" defTabSz="914400">
              <a:lnSpc>
                <a:spcPct val="120000"/>
              </a:lnSpc>
              <a:spcBef>
                <a:spcPts val="499"/>
              </a:spcBef>
              <a:buNone/>
              <a:tabLst>
                <a:tab algn="l" pos="0"/>
              </a:tabLst>
            </a:pPr>
            <a:r>
              <a:rPr b="1" lang="en-US" sz="2000" spc="-1" strike="noStrike" cap="all">
                <a:solidFill>
                  <a:schemeClr val="accent1"/>
                </a:solidFill>
                <a:latin typeface="Neue Haas Grotesk Text Pro"/>
              </a:rPr>
              <a:t>Second level</a:t>
            </a:r>
            <a:endParaRPr b="0" lang="en-US" sz="2000" spc="-1" strike="noStrike">
              <a:solidFill>
                <a:schemeClr val="dk1"/>
              </a:solidFill>
              <a:latin typeface="Neue Haas Grotesk Text Pro"/>
            </a:endParaRPr>
          </a:p>
          <a:p>
            <a:pPr marL="457200" indent="0" defTabSz="914400">
              <a:lnSpc>
                <a:spcPct val="120000"/>
              </a:lnSpc>
              <a:spcBef>
                <a:spcPts val="499"/>
              </a:spcBef>
              <a:buNone/>
              <a:tabLst>
                <a:tab algn="l" pos="0"/>
              </a:tabLst>
            </a:pPr>
            <a:r>
              <a:rPr b="1" lang="en-US" sz="1800" spc="-1" strike="noStrike" cap="all">
                <a:solidFill>
                  <a:schemeClr val="accent1"/>
                </a:solidFill>
                <a:latin typeface="Neue Haas Grotesk Text Pro"/>
              </a:rPr>
              <a:t>Third level</a:t>
            </a:r>
            <a:endParaRPr b="0" lang="en-US" sz="1800" spc="-1" strike="noStrike">
              <a:solidFill>
                <a:schemeClr val="dk1"/>
              </a:solidFill>
              <a:latin typeface="Neue Haas Grotesk Text Pro"/>
            </a:endParaRPr>
          </a:p>
          <a:p>
            <a:pPr marL="685800" indent="0" defTabSz="914400">
              <a:lnSpc>
                <a:spcPct val="120000"/>
              </a:lnSpc>
              <a:spcBef>
                <a:spcPts val="499"/>
              </a:spcBef>
              <a:buNone/>
              <a:tabLst>
                <a:tab algn="l" pos="0"/>
              </a:tabLst>
            </a:pPr>
            <a:r>
              <a:rPr b="1" lang="en-US" sz="1600" spc="-1" strike="noStrike" cap="all">
                <a:solidFill>
                  <a:schemeClr val="accent1"/>
                </a:solidFill>
                <a:latin typeface="Neue Haas Grotesk Text Pro"/>
              </a:rPr>
              <a:t>Fourth level</a:t>
            </a:r>
            <a:endParaRPr b="0" lang="en-US" sz="1600" spc="-1" strike="noStrike">
              <a:solidFill>
                <a:schemeClr val="dk1"/>
              </a:solidFill>
              <a:latin typeface="Neue Haas Grotesk Text Pro"/>
            </a:endParaRPr>
          </a:p>
          <a:p>
            <a:pPr marL="914400" indent="0" defTabSz="914400">
              <a:lnSpc>
                <a:spcPct val="120000"/>
              </a:lnSpc>
              <a:spcBef>
                <a:spcPts val="499"/>
              </a:spcBef>
              <a:buNone/>
              <a:tabLst>
                <a:tab algn="l" pos="0"/>
              </a:tabLst>
            </a:pPr>
            <a:r>
              <a:rPr b="1" lang="en-US" sz="1400" spc="-1" strike="noStrike" cap="all">
                <a:solidFill>
                  <a:schemeClr val="accent1"/>
                </a:solidFill>
                <a:latin typeface="Neue Haas Grotesk Text Pro"/>
              </a:rPr>
              <a:t>Fifth level</a:t>
            </a:r>
            <a:endParaRPr b="0" lang="en-US" sz="14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Freeform: Shape 12"/>
          <p:cNvSpPr/>
          <p:nvPr/>
        </p:nvSpPr>
        <p:spPr>
          <a:xfrm flipV="1">
            <a:off x="0" y="822600"/>
            <a:ext cx="11385360" cy="6033960"/>
          </a:xfrm>
          <a:custGeom>
            <a:avLst/>
            <a:gdLst>
              <a:gd name="textAreaLeft" fmla="*/ 0 w 11385360"/>
              <a:gd name="textAreaRight" fmla="*/ 11385720 w 11385360"/>
              <a:gd name="textAreaTop" fmla="*/ -360 h 6033960"/>
              <a:gd name="textAreaBottom" fmla="*/ 6033960 h 6033960"/>
            </a:gdLst>
            <a:ahLst/>
            <a:rect l="textAreaLeft" t="textAreaTop" r="textAreaRight" b="textAreaBottom"/>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0ede6"/>
              </a:solidFill>
              <a:latin typeface="Neue Haas Grotesk Text Pro"/>
            </a:endParaRPr>
          </a:p>
        </p:txBody>
      </p:sp>
      <p:sp>
        <p:nvSpPr>
          <p:cNvPr id="200" name="PlaceHolder 1"/>
          <p:cNvSpPr>
            <a:spLocks noGrp="1"/>
          </p:cNvSpPr>
          <p:nvPr>
            <p:ph type="title"/>
          </p:nvPr>
        </p:nvSpPr>
        <p:spPr>
          <a:xfrm>
            <a:off x="429840" y="1783080"/>
            <a:ext cx="8498880" cy="2248920"/>
          </a:xfrm>
          <a:prstGeom prst="rect">
            <a:avLst/>
          </a:prstGeom>
          <a:noFill/>
          <a:ln w="0">
            <a:noFill/>
          </a:ln>
        </p:spPr>
        <p:txBody>
          <a:bodyPr lIns="91440" rIns="91440" tIns="45720" bIns="45720" anchor="t">
            <a:normAutofit/>
          </a:bodyPr>
          <a:p>
            <a:pPr indent="0" defTabSz="914400">
              <a:lnSpc>
                <a:spcPct val="100000"/>
              </a:lnSpc>
              <a:buNone/>
            </a:pPr>
            <a:r>
              <a:rPr b="0" lang="en-US" sz="3600" spc="-1" strike="noStrike">
                <a:solidFill>
                  <a:schemeClr val="dk1"/>
                </a:solidFill>
                <a:latin typeface="Neue Haas Grotesk Text Pro"/>
              </a:rPr>
              <a:t>Click to edit Quote</a:t>
            </a:r>
            <a:endParaRPr b="0" lang="en-US" sz="3600" spc="-1" strike="noStrike">
              <a:solidFill>
                <a:schemeClr val="dk1"/>
              </a:solidFill>
              <a:latin typeface="Neue Haas Grotesk Text Pro"/>
            </a:endParaRPr>
          </a:p>
        </p:txBody>
      </p:sp>
      <p:sp>
        <p:nvSpPr>
          <p:cNvPr id="201" name="PlaceHolder 2"/>
          <p:cNvSpPr>
            <a:spLocks noGrp="1"/>
          </p:cNvSpPr>
          <p:nvPr>
            <p:ph type="dt" idx="106"/>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02" name="PlaceHolder 3"/>
          <p:cNvSpPr>
            <a:spLocks noGrp="1"/>
          </p:cNvSpPr>
          <p:nvPr>
            <p:ph type="ftr" idx="107"/>
          </p:nvPr>
        </p:nvSpPr>
        <p:spPr>
          <a:xfrm>
            <a:off x="8669160" y="6492240"/>
            <a:ext cx="266040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03" name="PlaceHolder 4"/>
          <p:cNvSpPr>
            <a:spLocks noGrp="1"/>
          </p:cNvSpPr>
          <p:nvPr>
            <p:ph type="sldNum" idx="108"/>
          </p:nvPr>
        </p:nvSpPr>
        <p:spPr>
          <a:xfrm>
            <a:off x="11421360" y="6492240"/>
            <a:ext cx="45684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8F4373A2-58F6-484A-9986-A8B4C306C5BB}"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
        <p:nvSpPr>
          <p:cNvPr id="204" name="PlaceHolder 5"/>
          <p:cNvSpPr>
            <a:spLocks noGrp="1"/>
          </p:cNvSpPr>
          <p:nvPr>
            <p:ph type="body"/>
          </p:nvPr>
        </p:nvSpPr>
        <p:spPr>
          <a:xfrm>
            <a:off x="429840" y="5120640"/>
            <a:ext cx="5431320" cy="1288800"/>
          </a:xfrm>
          <a:prstGeom prst="rect">
            <a:avLst/>
          </a:prstGeom>
          <a:noFill/>
          <a:ln w="0">
            <a:noFill/>
          </a:ln>
        </p:spPr>
        <p:txBody>
          <a:bodyPr lIns="91440" rIns="91440" tIns="45720" bIns="45720" anchor="ctr">
            <a:normAutofit fontScale="73333"/>
          </a:bodyPr>
          <a:p>
            <a:pPr indent="0" defTabSz="914400">
              <a:lnSpc>
                <a:spcPct val="120000"/>
              </a:lnSpc>
              <a:spcBef>
                <a:spcPts val="1001"/>
              </a:spcBef>
              <a:buNone/>
              <a:tabLst>
                <a:tab algn="l" pos="0"/>
              </a:tabLst>
            </a:pPr>
            <a:r>
              <a:rPr b="1" lang="en-US" sz="1800" spc="-1" strike="noStrike" cap="all">
                <a:solidFill>
                  <a:schemeClr val="dk1"/>
                </a:solidFill>
                <a:latin typeface="Neue Haas Grotesk Text Pro"/>
              </a:rPr>
              <a:t>Quote Author</a:t>
            </a:r>
            <a:endParaRPr b="0" lang="en-US" sz="1800" spc="-1" strike="noStrike">
              <a:solidFill>
                <a:schemeClr val="dk1"/>
              </a:solidFill>
              <a:latin typeface="Neue Haas Grotesk Text Pro"/>
            </a:endParaRPr>
          </a:p>
          <a:p>
            <a:pPr marL="228600" indent="0" defTabSz="914400">
              <a:lnSpc>
                <a:spcPct val="120000"/>
              </a:lnSpc>
              <a:spcBef>
                <a:spcPts val="499"/>
              </a:spcBef>
              <a:buNone/>
              <a:tabLst>
                <a:tab algn="l" pos="0"/>
              </a:tabLst>
            </a:pPr>
            <a:r>
              <a:rPr b="1" lang="en-US" sz="1600" spc="-1" strike="noStrike" cap="all">
                <a:solidFill>
                  <a:schemeClr val="dk1"/>
                </a:solidFill>
                <a:latin typeface="Neue Haas Grotesk Text Pro"/>
              </a:rPr>
              <a:t>Second level</a:t>
            </a:r>
            <a:endParaRPr b="0" lang="en-US" sz="1600" spc="-1" strike="noStrike">
              <a:solidFill>
                <a:schemeClr val="dk1"/>
              </a:solidFill>
              <a:latin typeface="Neue Haas Grotesk Text Pro"/>
            </a:endParaRPr>
          </a:p>
          <a:p>
            <a:pPr marL="457200" indent="0" defTabSz="914400">
              <a:lnSpc>
                <a:spcPct val="120000"/>
              </a:lnSpc>
              <a:spcBef>
                <a:spcPts val="499"/>
              </a:spcBef>
              <a:buNone/>
              <a:tabLst>
                <a:tab algn="l" pos="0"/>
              </a:tabLst>
            </a:pPr>
            <a:r>
              <a:rPr b="1" lang="en-US" sz="1400" spc="-1" strike="noStrike" cap="all">
                <a:solidFill>
                  <a:schemeClr val="dk1"/>
                </a:solidFill>
                <a:latin typeface="Neue Haas Grotesk Text Pro"/>
              </a:rPr>
              <a:t>Third level</a:t>
            </a:r>
            <a:endParaRPr b="0" lang="en-US" sz="1400" spc="-1" strike="noStrike">
              <a:solidFill>
                <a:schemeClr val="dk1"/>
              </a:solidFill>
              <a:latin typeface="Neue Haas Grotesk Text Pro"/>
            </a:endParaRPr>
          </a:p>
          <a:p>
            <a:pPr marL="685800" indent="0" defTabSz="914400">
              <a:lnSpc>
                <a:spcPct val="120000"/>
              </a:lnSpc>
              <a:spcBef>
                <a:spcPts val="499"/>
              </a:spcBef>
              <a:buNone/>
              <a:tabLst>
                <a:tab algn="l" pos="0"/>
              </a:tabLst>
            </a:pPr>
            <a:r>
              <a:rPr b="1" lang="en-US" sz="1200" spc="-1" strike="noStrike" cap="all">
                <a:solidFill>
                  <a:schemeClr val="dk1"/>
                </a:solidFill>
                <a:latin typeface="Neue Haas Grotesk Text Pro"/>
              </a:rPr>
              <a:t>Fourth level</a:t>
            </a:r>
            <a:endParaRPr b="0" lang="en-US" sz="1200" spc="-1" strike="noStrike">
              <a:solidFill>
                <a:schemeClr val="dk1"/>
              </a:solidFill>
              <a:latin typeface="Neue Haas Grotesk Text Pro"/>
            </a:endParaRPr>
          </a:p>
          <a:p>
            <a:pPr marL="914400" indent="0" defTabSz="914400">
              <a:lnSpc>
                <a:spcPct val="120000"/>
              </a:lnSpc>
              <a:spcBef>
                <a:spcPts val="499"/>
              </a:spcBef>
              <a:buNone/>
              <a:tabLst>
                <a:tab algn="l" pos="0"/>
              </a:tabLst>
            </a:pPr>
            <a:r>
              <a:rPr b="1" lang="en-US" sz="1100" spc="-1" strike="noStrike" cap="all">
                <a:solidFill>
                  <a:schemeClr val="dk1"/>
                </a:solidFill>
                <a:latin typeface="Neue Haas Grotesk Text Pro"/>
              </a:rPr>
              <a:t>Fifth level</a:t>
            </a:r>
            <a:endParaRPr b="0" lang="en-US" sz="1100" spc="-1" strike="noStrike">
              <a:solidFill>
                <a:schemeClr val="dk1"/>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429840" y="429840"/>
            <a:ext cx="10890000" cy="1627200"/>
          </a:xfrm>
          <a:prstGeom prst="rect">
            <a:avLst/>
          </a:prstGeom>
          <a:noFill/>
          <a:ln w="0">
            <a:noFill/>
          </a:ln>
        </p:spPr>
        <p:txBody>
          <a:bodyPr lIns="91440" rIns="91440" tIns="45720" bIns="45720" anchor="t">
            <a:normAutofit/>
          </a:bodyPr>
          <a:p>
            <a:pPr indent="0" defTabSz="914400">
              <a:lnSpc>
                <a:spcPct val="90000"/>
              </a:lnSpc>
              <a:buNone/>
            </a:pPr>
            <a:r>
              <a:rPr b="0" lang="en-US" sz="5400" spc="-1" strike="noStrike" cap="all">
                <a:solidFill>
                  <a:schemeClr val="dk1"/>
                </a:solidFill>
                <a:latin typeface="Neue Haas Grotesk Text Pro"/>
              </a:rPr>
              <a:t>Click to edit Master title style</a:t>
            </a:r>
            <a:endParaRPr b="0" lang="en-US" sz="5400" spc="-1" strike="noStrike">
              <a:solidFill>
                <a:schemeClr val="dk1"/>
              </a:solidFill>
              <a:latin typeface="Neue Haas Grotesk Text Pro"/>
            </a:endParaRPr>
          </a:p>
        </p:txBody>
      </p:sp>
      <p:sp>
        <p:nvSpPr>
          <p:cNvPr id="206" name="PlaceHolder 2"/>
          <p:cNvSpPr>
            <a:spLocks noGrp="1"/>
          </p:cNvSpPr>
          <p:nvPr>
            <p:ph type="body"/>
          </p:nvPr>
        </p:nvSpPr>
        <p:spPr>
          <a:xfrm>
            <a:off x="429840" y="3264480"/>
            <a:ext cx="10890000" cy="283428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07" name="PlaceHolder 3"/>
          <p:cNvSpPr>
            <a:spLocks noGrp="1"/>
          </p:cNvSpPr>
          <p:nvPr>
            <p:ph type="dt" idx="109"/>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08" name="PlaceHolder 4"/>
          <p:cNvSpPr>
            <a:spLocks noGrp="1"/>
          </p:cNvSpPr>
          <p:nvPr>
            <p:ph type="ftr" idx="110"/>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09" name="PlaceHolder 5"/>
          <p:cNvSpPr>
            <a:spLocks noGrp="1"/>
          </p:cNvSpPr>
          <p:nvPr>
            <p:ph type="sldNum" idx="111"/>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0090B87C-B0DF-4825-AD04-2339E694D643}"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210" name="PlaceHolder 1"/>
          <p:cNvSpPr>
            <a:spLocks noGrp="1"/>
          </p:cNvSpPr>
          <p:nvPr>
            <p:ph type="title"/>
          </p:nvPr>
        </p:nvSpPr>
        <p:spPr>
          <a:xfrm>
            <a:off x="429840" y="1627200"/>
            <a:ext cx="8430480" cy="1841760"/>
          </a:xfrm>
          <a:prstGeom prst="rect">
            <a:avLst/>
          </a:prstGeom>
          <a:noFill/>
          <a:ln w="0">
            <a:noFill/>
          </a:ln>
        </p:spPr>
        <p:txBody>
          <a:bodyPr lIns="91440" rIns="91440" tIns="45720" bIns="45720" anchor="b">
            <a:normAutofit/>
          </a:bodyPr>
          <a:p>
            <a:pPr indent="0" defTabSz="914400">
              <a:lnSpc>
                <a:spcPct val="90000"/>
              </a:lnSpc>
              <a:buNone/>
            </a:pPr>
            <a:r>
              <a:rPr b="0" lang="en-US" sz="6000" spc="-1" strike="noStrike" cap="all">
                <a:solidFill>
                  <a:schemeClr val="dk1"/>
                </a:solidFill>
                <a:latin typeface="Neue Haas Grotesk Text Pro"/>
              </a:rPr>
              <a:t>Click to edit Master title style</a:t>
            </a:r>
            <a:endParaRPr b="0" lang="en-US" sz="6000" spc="-1" strike="noStrike">
              <a:solidFill>
                <a:schemeClr val="dk1"/>
              </a:solidFill>
              <a:latin typeface="Neue Haas Grotesk Text Pro"/>
            </a:endParaRPr>
          </a:p>
        </p:txBody>
      </p:sp>
      <p:sp>
        <p:nvSpPr>
          <p:cNvPr id="211" name="PlaceHolder 2"/>
          <p:cNvSpPr>
            <a:spLocks noGrp="1"/>
          </p:cNvSpPr>
          <p:nvPr>
            <p:ph type="body"/>
          </p:nvPr>
        </p:nvSpPr>
        <p:spPr>
          <a:xfrm>
            <a:off x="429840" y="3622680"/>
            <a:ext cx="8430480" cy="182844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12" name="PlaceHolder 3"/>
          <p:cNvSpPr>
            <a:spLocks noGrp="1"/>
          </p:cNvSpPr>
          <p:nvPr>
            <p:ph type="dt" idx="112"/>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13" name="PlaceHolder 4"/>
          <p:cNvSpPr>
            <a:spLocks noGrp="1"/>
          </p:cNvSpPr>
          <p:nvPr>
            <p:ph type="ftr" idx="113"/>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14" name="PlaceHolder 5"/>
          <p:cNvSpPr>
            <a:spLocks noGrp="1"/>
          </p:cNvSpPr>
          <p:nvPr>
            <p:ph type="sldNum" idx="114"/>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D5B7563-3C71-4594-8528-4D5932F10E50}"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PlaceHolder 1"/>
          <p:cNvSpPr>
            <a:spLocks noGrp="1"/>
          </p:cNvSpPr>
          <p:nvPr>
            <p:ph type="title"/>
          </p:nvPr>
        </p:nvSpPr>
        <p:spPr>
          <a:xfrm>
            <a:off x="429840" y="294120"/>
            <a:ext cx="11164320" cy="9579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216" name="PlaceHolder 2"/>
          <p:cNvSpPr>
            <a:spLocks noGrp="1"/>
          </p:cNvSpPr>
          <p:nvPr>
            <p:ph type="body"/>
          </p:nvPr>
        </p:nvSpPr>
        <p:spPr>
          <a:xfrm>
            <a:off x="429840" y="2020680"/>
            <a:ext cx="5211720" cy="4284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17" name="PlaceHolder 3"/>
          <p:cNvSpPr>
            <a:spLocks noGrp="1"/>
          </p:cNvSpPr>
          <p:nvPr>
            <p:ph type="body"/>
          </p:nvPr>
        </p:nvSpPr>
        <p:spPr>
          <a:xfrm>
            <a:off x="6381720" y="2020680"/>
            <a:ext cx="5211720" cy="4284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18" name="PlaceHolder 4"/>
          <p:cNvSpPr>
            <a:spLocks noGrp="1"/>
          </p:cNvSpPr>
          <p:nvPr>
            <p:ph type="dt" idx="115"/>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19" name="PlaceHolder 5"/>
          <p:cNvSpPr>
            <a:spLocks noGrp="1"/>
          </p:cNvSpPr>
          <p:nvPr>
            <p:ph type="ftr" idx="116"/>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20" name="PlaceHolder 6"/>
          <p:cNvSpPr>
            <a:spLocks noGrp="1"/>
          </p:cNvSpPr>
          <p:nvPr>
            <p:ph type="sldNum" idx="117"/>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EFA53C69-B72F-4204-AB8E-71B2CA32DE48}"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1014840" y="2039040"/>
            <a:ext cx="3812760" cy="353844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18" name="PlaceHolder 2"/>
          <p:cNvSpPr>
            <a:spLocks noGrp="1"/>
          </p:cNvSpPr>
          <p:nvPr>
            <p:ph type="body"/>
          </p:nvPr>
        </p:nvSpPr>
        <p:spPr>
          <a:xfrm>
            <a:off x="5422320" y="2039040"/>
            <a:ext cx="5047200" cy="353844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19" name="PlaceHolder 3"/>
          <p:cNvSpPr>
            <a:spLocks noGrp="1"/>
          </p:cNvSpPr>
          <p:nvPr>
            <p:ph type="dt" idx="10"/>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0" name="PlaceHolder 4"/>
          <p:cNvSpPr>
            <a:spLocks noGrp="1"/>
          </p:cNvSpPr>
          <p:nvPr>
            <p:ph type="ftr" idx="11"/>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1" name="PlaceHolder 5"/>
          <p:cNvSpPr>
            <a:spLocks noGrp="1"/>
          </p:cNvSpPr>
          <p:nvPr>
            <p:ph type="sldNum" idx="12"/>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D663578F-ABE6-446B-92E4-C86BF45484FE}"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1" name="PlaceHolder 1"/>
          <p:cNvSpPr>
            <a:spLocks noGrp="1"/>
          </p:cNvSpPr>
          <p:nvPr>
            <p:ph type="title"/>
          </p:nvPr>
        </p:nvSpPr>
        <p:spPr>
          <a:xfrm>
            <a:off x="429840" y="276120"/>
            <a:ext cx="11164320" cy="97632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222" name="PlaceHolder 2"/>
          <p:cNvSpPr>
            <a:spLocks noGrp="1"/>
          </p:cNvSpPr>
          <p:nvPr>
            <p:ph type="body"/>
          </p:nvPr>
        </p:nvSpPr>
        <p:spPr>
          <a:xfrm>
            <a:off x="429840" y="1380600"/>
            <a:ext cx="5211720" cy="559440"/>
          </a:xfrm>
          <a:prstGeom prst="rect">
            <a:avLst/>
          </a:prstGeom>
          <a:noFill/>
          <a:ln w="0">
            <a:noFill/>
          </a:ln>
        </p:spPr>
        <p:txBody>
          <a:bodyPr lIns="91440" rIns="91440" tIns="45720" bIns="45720" anchor="b">
            <a:normAutofit fontScale="97938" lnSpcReduction="20000"/>
          </a:bodyPr>
          <a:p>
            <a:pPr indent="0" defTabSz="914400">
              <a:lnSpc>
                <a:spcPct val="90000"/>
              </a:lnSpc>
              <a:spcBef>
                <a:spcPts val="1001"/>
              </a:spcBef>
              <a:buNone/>
              <a:tabLst>
                <a:tab algn="l" pos="0"/>
              </a:tabLst>
            </a:pPr>
            <a:r>
              <a:rPr b="1" lang="en-US" sz="2000" spc="-1" strike="noStrike" cap="all">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223" name="PlaceHolder 3"/>
          <p:cNvSpPr>
            <a:spLocks noGrp="1"/>
          </p:cNvSpPr>
          <p:nvPr>
            <p:ph type="body"/>
          </p:nvPr>
        </p:nvSpPr>
        <p:spPr>
          <a:xfrm>
            <a:off x="430200" y="2021040"/>
            <a:ext cx="5211360" cy="43426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24" name="PlaceHolder 4"/>
          <p:cNvSpPr>
            <a:spLocks noGrp="1"/>
          </p:cNvSpPr>
          <p:nvPr>
            <p:ph type="body"/>
          </p:nvPr>
        </p:nvSpPr>
        <p:spPr>
          <a:xfrm>
            <a:off x="6382440" y="1380600"/>
            <a:ext cx="5211720" cy="559440"/>
          </a:xfrm>
          <a:prstGeom prst="rect">
            <a:avLst/>
          </a:prstGeom>
          <a:noFill/>
          <a:ln w="0">
            <a:noFill/>
          </a:ln>
        </p:spPr>
        <p:txBody>
          <a:bodyPr lIns="91440" rIns="91440" tIns="45720" bIns="45720" anchor="b">
            <a:normAutofit fontScale="97938" lnSpcReduction="20000"/>
          </a:bodyPr>
          <a:p>
            <a:pPr indent="0" defTabSz="914400">
              <a:lnSpc>
                <a:spcPct val="90000"/>
              </a:lnSpc>
              <a:spcBef>
                <a:spcPts val="1001"/>
              </a:spcBef>
              <a:buNone/>
              <a:tabLst>
                <a:tab algn="l" pos="0"/>
              </a:tabLst>
            </a:pPr>
            <a:r>
              <a:rPr b="1" lang="en-US" sz="2000" spc="-1" strike="noStrike" cap="all">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225" name="PlaceHolder 5"/>
          <p:cNvSpPr>
            <a:spLocks noGrp="1"/>
          </p:cNvSpPr>
          <p:nvPr>
            <p:ph type="body"/>
          </p:nvPr>
        </p:nvSpPr>
        <p:spPr>
          <a:xfrm>
            <a:off x="6381720" y="2021040"/>
            <a:ext cx="5213160" cy="43430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26" name="PlaceHolder 6"/>
          <p:cNvSpPr>
            <a:spLocks noGrp="1"/>
          </p:cNvSpPr>
          <p:nvPr>
            <p:ph type="dt" idx="118"/>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27" name="PlaceHolder 7"/>
          <p:cNvSpPr>
            <a:spLocks noGrp="1"/>
          </p:cNvSpPr>
          <p:nvPr>
            <p:ph type="ftr" idx="119"/>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28" name="PlaceHolder 8"/>
          <p:cNvSpPr>
            <a:spLocks noGrp="1"/>
          </p:cNvSpPr>
          <p:nvPr>
            <p:ph type="sldNum" idx="120"/>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8E62344-3A05-4489-9A39-FF7B1F5DF581}"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29840" y="557640"/>
            <a:ext cx="3713760" cy="221184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230" name="PlaceHolder 2"/>
          <p:cNvSpPr>
            <a:spLocks noGrp="1"/>
          </p:cNvSpPr>
          <p:nvPr>
            <p:ph type="body"/>
          </p:nvPr>
        </p:nvSpPr>
        <p:spPr>
          <a:xfrm>
            <a:off x="429840" y="2826000"/>
            <a:ext cx="3309840" cy="3434400"/>
          </a:xfrm>
          <a:prstGeom prst="rect">
            <a:avLst/>
          </a:prstGeom>
          <a:noFill/>
          <a:ln w="0">
            <a:noFill/>
          </a:ln>
        </p:spPr>
        <p:txBody>
          <a:bodyPr lIns="91440" rIns="91440" tIns="45720" bIns="45720" anchor="b">
            <a:noAutofit/>
          </a:bodyPr>
          <a:p>
            <a:pPr indent="0" defTabSz="914400">
              <a:lnSpc>
                <a:spcPct val="120000"/>
              </a:lnSpc>
              <a:spcBef>
                <a:spcPts val="1001"/>
              </a:spcBef>
              <a:buNone/>
              <a:tabLst>
                <a:tab algn="l" pos="0"/>
              </a:tabLst>
            </a:pPr>
            <a:r>
              <a:rPr b="0" lang="en-US" sz="1600" spc="-1" strike="noStrike">
                <a:solidFill>
                  <a:schemeClr val="dk1"/>
                </a:solidFill>
                <a:latin typeface="Neue Haas Grotesk Text Pro"/>
              </a:rPr>
              <a:t>Click to edit Master text styles</a:t>
            </a:r>
            <a:endParaRPr b="0" lang="en-US" sz="1600" spc="-1" strike="noStrike">
              <a:solidFill>
                <a:schemeClr val="dk1"/>
              </a:solidFill>
              <a:latin typeface="Neue Haas Grotesk Text Pro"/>
            </a:endParaRPr>
          </a:p>
        </p:txBody>
      </p:sp>
      <p:sp>
        <p:nvSpPr>
          <p:cNvPr id="231" name="PlaceHolder 3"/>
          <p:cNvSpPr>
            <a:spLocks noGrp="1"/>
          </p:cNvSpPr>
          <p:nvPr>
            <p:ph type="body"/>
          </p:nvPr>
        </p:nvSpPr>
        <p:spPr>
          <a:xfrm>
            <a:off x="4502880" y="0"/>
            <a:ext cx="76888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232" name="PlaceHolder 4"/>
          <p:cNvSpPr>
            <a:spLocks noGrp="1"/>
          </p:cNvSpPr>
          <p:nvPr>
            <p:ph type="dt" idx="121"/>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33" name="PlaceHolder 5"/>
          <p:cNvSpPr>
            <a:spLocks noGrp="1"/>
          </p:cNvSpPr>
          <p:nvPr>
            <p:ph type="ftr" idx="122"/>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34" name="PlaceHolder 6"/>
          <p:cNvSpPr>
            <a:spLocks noGrp="1"/>
          </p:cNvSpPr>
          <p:nvPr>
            <p:ph type="sldNum" idx="123"/>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632CACE-AB47-4C24-9EAF-9B5B154F61A8}"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3"/>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35" name="PlaceHolder 1"/>
          <p:cNvSpPr>
            <a:spLocks noGrp="1"/>
          </p:cNvSpPr>
          <p:nvPr>
            <p:ph type="title"/>
          </p:nvPr>
        </p:nvSpPr>
        <p:spPr>
          <a:xfrm>
            <a:off x="429840" y="5276160"/>
            <a:ext cx="11347200" cy="785880"/>
          </a:xfrm>
          <a:prstGeom prst="rect">
            <a:avLst/>
          </a:prstGeom>
          <a:noFill/>
          <a:ln w="0">
            <a:noFill/>
          </a:ln>
        </p:spPr>
        <p:txBody>
          <a:bodyPr lIns="91440" rIns="91440" tIns="45720" bIns="45720" anchor="b">
            <a:normAutofit/>
          </a:bodyPr>
          <a:p>
            <a:pPr indent="0" defTabSz="914400">
              <a:lnSpc>
                <a:spcPct val="90000"/>
              </a:lnSpc>
              <a:buNone/>
            </a:pPr>
            <a:r>
              <a:rPr b="0" lang="en-US" sz="4400" spc="-1" strike="noStrike" cap="all">
                <a:solidFill>
                  <a:schemeClr val="lt1"/>
                </a:solidFill>
                <a:latin typeface="Neue Haas Grotesk Text Pro"/>
              </a:rPr>
              <a:t>Click to edit Master title style</a:t>
            </a:r>
            <a:endParaRPr b="0" lang="en-US" sz="4400" spc="-1" strike="noStrike">
              <a:solidFill>
                <a:schemeClr val="dk1"/>
              </a:solidFill>
              <a:latin typeface="Neue Haas Grotesk Text Pro"/>
            </a:endParaRPr>
          </a:p>
        </p:txBody>
      </p:sp>
      <p:sp>
        <p:nvSpPr>
          <p:cNvPr id="236" name="PlaceHolder 2"/>
          <p:cNvSpPr>
            <a:spLocks noGrp="1"/>
          </p:cNvSpPr>
          <p:nvPr>
            <p:ph type="body"/>
          </p:nvPr>
        </p:nvSpPr>
        <p:spPr>
          <a:xfrm>
            <a:off x="0" y="0"/>
            <a:ext cx="11732760" cy="513540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237" name="PlaceHolder 3"/>
          <p:cNvSpPr>
            <a:spLocks noGrp="1"/>
          </p:cNvSpPr>
          <p:nvPr>
            <p:ph type="dt" idx="124"/>
          </p:nvPr>
        </p:nvSpPr>
        <p:spPr>
          <a:xfrm>
            <a:off x="137160" y="65196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lt1"/>
                </a:solidFill>
                <a:latin typeface="Neue Haas Grotesk Text Pro"/>
              </a:defRPr>
            </a:lvl1pPr>
          </a:lstStyle>
          <a:p>
            <a:pPr indent="0" defTabSz="914400">
              <a:lnSpc>
                <a:spcPct val="100000"/>
              </a:lnSpc>
              <a:buNone/>
            </a:pPr>
            <a:r>
              <a:rPr b="0" lang="en-US" sz="800" spc="-1" strike="noStrike">
                <a:solidFill>
                  <a:schemeClr val="lt1"/>
                </a:solidFill>
                <a:latin typeface="Neue Haas Grotesk Text Pro"/>
              </a:rPr>
              <a:t>&lt;date/time&gt;</a:t>
            </a:r>
            <a:endParaRPr b="0" lang="en-US" sz="800" spc="-1" strike="noStrike">
              <a:solidFill>
                <a:srgbClr val="000000"/>
              </a:solidFill>
              <a:latin typeface="Times New Roman"/>
            </a:endParaRPr>
          </a:p>
        </p:txBody>
      </p:sp>
      <p:sp>
        <p:nvSpPr>
          <p:cNvPr id="238" name="PlaceHolder 4"/>
          <p:cNvSpPr>
            <a:spLocks noGrp="1"/>
          </p:cNvSpPr>
          <p:nvPr>
            <p:ph type="ftr" idx="125"/>
          </p:nvPr>
        </p:nvSpPr>
        <p:spPr>
          <a:xfrm>
            <a:off x="8876520" y="65196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lt1"/>
                </a:solidFill>
                <a:latin typeface="Neue Haas Grotesk Text Pro"/>
              </a:defRPr>
            </a:lvl1pPr>
          </a:lstStyle>
          <a:p>
            <a:pPr indent="0" algn="r" defTabSz="914400">
              <a:lnSpc>
                <a:spcPct val="100000"/>
              </a:lnSpc>
              <a:buNone/>
            </a:pPr>
            <a:r>
              <a:rPr b="0" lang="en-US" sz="800" spc="-1" strike="noStrike">
                <a:solidFill>
                  <a:schemeClr val="lt1"/>
                </a:solidFill>
                <a:latin typeface="Neue Haas Grotesk Text Pro"/>
              </a:rPr>
              <a:t>&lt;footer&gt;</a:t>
            </a:r>
            <a:endParaRPr b="0" lang="en-US" sz="800" spc="-1" strike="noStrike">
              <a:solidFill>
                <a:srgbClr val="000000"/>
              </a:solidFill>
              <a:latin typeface="Times New Roman"/>
            </a:endParaRPr>
          </a:p>
        </p:txBody>
      </p:sp>
      <p:sp>
        <p:nvSpPr>
          <p:cNvPr id="239" name="PlaceHolder 5"/>
          <p:cNvSpPr>
            <a:spLocks noGrp="1"/>
          </p:cNvSpPr>
          <p:nvPr>
            <p:ph type="sldNum" idx="126"/>
          </p:nvPr>
        </p:nvSpPr>
        <p:spPr>
          <a:xfrm>
            <a:off x="11632320" y="65196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lt2"/>
                </a:solidFill>
                <a:latin typeface="Neue Haas Grotesk Text Pro"/>
              </a:defRPr>
            </a:lvl1pPr>
          </a:lstStyle>
          <a:p>
            <a:pPr indent="0" algn="r" defTabSz="914400">
              <a:lnSpc>
                <a:spcPct val="100000"/>
              </a:lnSpc>
              <a:buNone/>
            </a:pPr>
            <a:fld id="{0E9D1325-D12C-4AE8-821E-CFEA1950DF04}" type="slidenum">
              <a:rPr b="0" lang="en-US" sz="800" spc="-1" strike="noStrike">
                <a:solidFill>
                  <a:schemeClr val="lt2"/>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3"/>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31313"/>
        </a:solidFill>
      </p:bgPr>
    </p:bg>
    <p:spTree>
      <p:nvGrpSpPr>
        <p:cNvPr id="1" name=""/>
        <p:cNvGrpSpPr/>
        <p:nvPr/>
      </p:nvGrpSpPr>
      <p:grpSpPr>
        <a:xfrm>
          <a:off x="0" y="0"/>
          <a:ext cx="0" cy="0"/>
          <a:chOff x="0" y="0"/>
          <a:chExt cx="0" cy="0"/>
        </a:xfrm>
      </p:grpSpPr>
      <p:sp>
        <p:nvSpPr>
          <p:cNvPr id="240" name="PlaceHolder 1"/>
          <p:cNvSpPr>
            <a:spLocks noGrp="1"/>
          </p:cNvSpPr>
          <p:nvPr>
            <p:ph type="title"/>
          </p:nvPr>
        </p:nvSpPr>
        <p:spPr>
          <a:xfrm>
            <a:off x="429840" y="411480"/>
            <a:ext cx="4590000" cy="3739680"/>
          </a:xfrm>
          <a:prstGeom prst="rect">
            <a:avLst/>
          </a:prstGeom>
          <a:noFill/>
          <a:ln w="0">
            <a:noFill/>
          </a:ln>
        </p:spPr>
        <p:txBody>
          <a:bodyPr lIns="91440" rIns="91440" tIns="45720" bIns="45720" anchor="t">
            <a:normAutofit/>
          </a:bodyPr>
          <a:p>
            <a:pPr indent="0" defTabSz="914400">
              <a:lnSpc>
                <a:spcPct val="90000"/>
              </a:lnSpc>
              <a:buNone/>
            </a:pPr>
            <a:r>
              <a:rPr b="0" lang="en-US" sz="5200" spc="-1" strike="noStrike" cap="all">
                <a:solidFill>
                  <a:schemeClr val="dk2"/>
                </a:solidFill>
                <a:latin typeface="Neue Haas Grotesk Text Pro"/>
              </a:rPr>
              <a:t>Click to edit Master title style</a:t>
            </a:r>
            <a:endParaRPr b="0" lang="en-US" sz="5200" spc="-1" strike="noStrike">
              <a:solidFill>
                <a:schemeClr val="dk1"/>
              </a:solidFill>
              <a:latin typeface="Neue Haas Grotesk Text Pro"/>
            </a:endParaRPr>
          </a:p>
        </p:txBody>
      </p:sp>
      <p:sp>
        <p:nvSpPr>
          <p:cNvPr id="241" name="PlaceHolder 2"/>
          <p:cNvSpPr>
            <a:spLocks noGrp="1"/>
          </p:cNvSpPr>
          <p:nvPr>
            <p:ph type="body"/>
          </p:nvPr>
        </p:nvSpPr>
        <p:spPr>
          <a:xfrm>
            <a:off x="5586120" y="0"/>
            <a:ext cx="660564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ffffff"/>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ffffff"/>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ffffff"/>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ffffff"/>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242" name="PlaceHolder 3"/>
          <p:cNvSpPr>
            <a:spLocks noGrp="1"/>
          </p:cNvSpPr>
          <p:nvPr>
            <p:ph type="dt" idx="127"/>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2"/>
                </a:solidFill>
                <a:latin typeface="Neue Haas Grotesk Text Pro"/>
              </a:defRPr>
            </a:lvl1pPr>
          </a:lstStyle>
          <a:p>
            <a:pPr indent="0" defTabSz="914400">
              <a:lnSpc>
                <a:spcPct val="100000"/>
              </a:lnSpc>
              <a:buNone/>
            </a:pPr>
            <a:r>
              <a:rPr b="0" lang="en-US" sz="800" spc="-1" strike="noStrike">
                <a:solidFill>
                  <a:schemeClr val="dk2"/>
                </a:solidFill>
                <a:latin typeface="Neue Haas Grotesk Text Pro"/>
              </a:rPr>
              <a:t>&lt;date/time&gt;</a:t>
            </a:r>
            <a:endParaRPr b="0" lang="en-US" sz="800" spc="-1" strike="noStrike">
              <a:solidFill>
                <a:srgbClr val="ffffff"/>
              </a:solidFill>
              <a:latin typeface="Times New Roman"/>
            </a:endParaRPr>
          </a:p>
        </p:txBody>
      </p:sp>
      <p:sp>
        <p:nvSpPr>
          <p:cNvPr id="243" name="PlaceHolder 4"/>
          <p:cNvSpPr>
            <a:spLocks noGrp="1"/>
          </p:cNvSpPr>
          <p:nvPr>
            <p:ph type="ftr" idx="128"/>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r>
              <a:rPr b="0" lang="en-US" sz="800" spc="-1" strike="noStrike">
                <a:solidFill>
                  <a:schemeClr val="dk2"/>
                </a:solidFill>
                <a:latin typeface="Neue Haas Grotesk Text Pro"/>
              </a:rPr>
              <a:t>&lt;footer&gt;</a:t>
            </a:r>
            <a:endParaRPr b="0" lang="en-US" sz="800" spc="-1" strike="noStrike">
              <a:solidFill>
                <a:srgbClr val="ffffff"/>
              </a:solidFill>
              <a:latin typeface="Times New Roman"/>
            </a:endParaRPr>
          </a:p>
        </p:txBody>
      </p:sp>
      <p:sp>
        <p:nvSpPr>
          <p:cNvPr id="244" name="PlaceHolder 5"/>
          <p:cNvSpPr>
            <a:spLocks noGrp="1"/>
          </p:cNvSpPr>
          <p:nvPr>
            <p:ph type="sldNum" idx="129"/>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fld id="{8CF02E40-18E0-42A6-8E10-0DA9AC3EEC77}" type="slidenum">
              <a:rPr b="0" lang="en-US" sz="800" spc="-1" strike="noStrike">
                <a:solidFill>
                  <a:schemeClr val="dk2"/>
                </a:solidFill>
                <a:latin typeface="Neue Haas Grotesk Text Pro"/>
              </a:rPr>
              <a:t>&lt;number&gt;</a:t>
            </a:fld>
            <a:endParaRPr b="0" lang="en-US" sz="8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3"/>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31313"/>
        </a:solidFill>
      </p:bgPr>
    </p:bg>
    <p:spTree>
      <p:nvGrpSpPr>
        <p:cNvPr id="1" name=""/>
        <p:cNvGrpSpPr/>
        <p:nvPr/>
      </p:nvGrpSpPr>
      <p:grpSpPr>
        <a:xfrm>
          <a:off x="0" y="0"/>
          <a:ext cx="0" cy="0"/>
          <a:chOff x="0" y="0"/>
          <a:chExt cx="0" cy="0"/>
        </a:xfrm>
      </p:grpSpPr>
      <p:sp>
        <p:nvSpPr>
          <p:cNvPr id="245" name="PlaceHolder 1"/>
          <p:cNvSpPr>
            <a:spLocks noGrp="1"/>
          </p:cNvSpPr>
          <p:nvPr>
            <p:ph type="title"/>
          </p:nvPr>
        </p:nvSpPr>
        <p:spPr>
          <a:xfrm>
            <a:off x="429840" y="411480"/>
            <a:ext cx="5330520" cy="3739680"/>
          </a:xfrm>
          <a:prstGeom prst="rect">
            <a:avLst/>
          </a:prstGeom>
          <a:noFill/>
          <a:ln w="0">
            <a:noFill/>
          </a:ln>
        </p:spPr>
        <p:txBody>
          <a:bodyPr lIns="91440" rIns="91440" tIns="45720" bIns="45720" anchor="t">
            <a:normAutofit/>
          </a:bodyPr>
          <a:p>
            <a:pPr indent="0" defTabSz="914400">
              <a:lnSpc>
                <a:spcPct val="90000"/>
              </a:lnSpc>
              <a:buNone/>
            </a:pPr>
            <a:r>
              <a:rPr b="0" lang="en-US" sz="6600" spc="-1" strike="noStrike" cap="all">
                <a:solidFill>
                  <a:schemeClr val="dk2"/>
                </a:solidFill>
                <a:latin typeface="Neue Haas Grotesk Text Pro"/>
              </a:rPr>
              <a:t>Click to edit Master title style</a:t>
            </a:r>
            <a:endParaRPr b="0" lang="en-US" sz="6600" spc="-1" strike="noStrike">
              <a:solidFill>
                <a:schemeClr val="dk1"/>
              </a:solidFill>
              <a:latin typeface="Neue Haas Grotesk Text Pro"/>
            </a:endParaRPr>
          </a:p>
        </p:txBody>
      </p:sp>
      <p:sp>
        <p:nvSpPr>
          <p:cNvPr id="246" name="PlaceHolder 2"/>
          <p:cNvSpPr>
            <a:spLocks noGrp="1"/>
          </p:cNvSpPr>
          <p:nvPr>
            <p:ph type="body"/>
          </p:nvPr>
        </p:nvSpPr>
        <p:spPr>
          <a:xfrm>
            <a:off x="6517080" y="0"/>
            <a:ext cx="567432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ffffff"/>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ffffff"/>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ffffff"/>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ffffff"/>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247" name="PlaceHolder 3"/>
          <p:cNvSpPr>
            <a:spLocks noGrp="1"/>
          </p:cNvSpPr>
          <p:nvPr>
            <p:ph type="dt" idx="130"/>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2"/>
                </a:solidFill>
                <a:latin typeface="Neue Haas Grotesk Text Pro"/>
              </a:defRPr>
            </a:lvl1pPr>
          </a:lstStyle>
          <a:p>
            <a:pPr indent="0" defTabSz="914400">
              <a:lnSpc>
                <a:spcPct val="100000"/>
              </a:lnSpc>
              <a:buNone/>
            </a:pPr>
            <a:r>
              <a:rPr b="0" lang="en-US" sz="800" spc="-1" strike="noStrike">
                <a:solidFill>
                  <a:schemeClr val="dk2"/>
                </a:solidFill>
                <a:latin typeface="Neue Haas Grotesk Text Pro"/>
              </a:rPr>
              <a:t>&lt;date/time&gt;</a:t>
            </a:r>
            <a:endParaRPr b="0" lang="en-US" sz="800" spc="-1" strike="noStrike">
              <a:solidFill>
                <a:srgbClr val="ffffff"/>
              </a:solidFill>
              <a:latin typeface="Times New Roman"/>
            </a:endParaRPr>
          </a:p>
        </p:txBody>
      </p:sp>
      <p:sp>
        <p:nvSpPr>
          <p:cNvPr id="248" name="PlaceHolder 4"/>
          <p:cNvSpPr>
            <a:spLocks noGrp="1"/>
          </p:cNvSpPr>
          <p:nvPr>
            <p:ph type="ftr" idx="131"/>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r>
              <a:rPr b="0" lang="en-US" sz="800" spc="-1" strike="noStrike">
                <a:solidFill>
                  <a:schemeClr val="dk2"/>
                </a:solidFill>
                <a:latin typeface="Neue Haas Grotesk Text Pro"/>
              </a:rPr>
              <a:t>&lt;footer&gt;</a:t>
            </a:r>
            <a:endParaRPr b="0" lang="en-US" sz="800" spc="-1" strike="noStrike">
              <a:solidFill>
                <a:srgbClr val="ffffff"/>
              </a:solidFill>
              <a:latin typeface="Times New Roman"/>
            </a:endParaRPr>
          </a:p>
        </p:txBody>
      </p:sp>
      <p:sp>
        <p:nvSpPr>
          <p:cNvPr id="249" name="PlaceHolder 5"/>
          <p:cNvSpPr>
            <a:spLocks noGrp="1"/>
          </p:cNvSpPr>
          <p:nvPr>
            <p:ph type="sldNum" idx="132"/>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fld id="{92C22117-F118-415B-A656-AC84DB5719CF}" type="slidenum">
              <a:rPr b="0" lang="en-US" sz="800" spc="-1" strike="noStrike">
                <a:solidFill>
                  <a:schemeClr val="dk2"/>
                </a:solidFill>
                <a:latin typeface="Neue Haas Grotesk Text Pro"/>
              </a:rPr>
              <a:t>&lt;number&gt;</a:t>
            </a:fld>
            <a:endParaRPr b="0" lang="en-US" sz="8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3"/>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31313"/>
        </a:solidFill>
      </p:bgPr>
    </p:bg>
    <p:spTree>
      <p:nvGrpSpPr>
        <p:cNvPr id="1" name=""/>
        <p:cNvGrpSpPr/>
        <p:nvPr/>
      </p:nvGrpSpPr>
      <p:grpSpPr>
        <a:xfrm>
          <a:off x="0" y="0"/>
          <a:ext cx="0" cy="0"/>
          <a:chOff x="0" y="0"/>
          <a:chExt cx="0" cy="0"/>
        </a:xfrm>
      </p:grpSpPr>
      <p:sp>
        <p:nvSpPr>
          <p:cNvPr id="250" name="PlaceHolder 1"/>
          <p:cNvSpPr>
            <a:spLocks noGrp="1"/>
          </p:cNvSpPr>
          <p:nvPr>
            <p:ph type="title"/>
          </p:nvPr>
        </p:nvSpPr>
        <p:spPr>
          <a:xfrm>
            <a:off x="7269480" y="411480"/>
            <a:ext cx="4361400" cy="3968280"/>
          </a:xfrm>
          <a:prstGeom prst="rect">
            <a:avLst/>
          </a:prstGeom>
          <a:noFill/>
          <a:ln w="0">
            <a:noFill/>
          </a:ln>
        </p:spPr>
        <p:txBody>
          <a:bodyPr lIns="91440" rIns="91440" tIns="45720" bIns="45720" anchor="t">
            <a:normAutofit/>
          </a:bodyPr>
          <a:p>
            <a:pPr indent="0" defTabSz="914400">
              <a:lnSpc>
                <a:spcPct val="90000"/>
              </a:lnSpc>
              <a:buNone/>
            </a:pPr>
            <a:r>
              <a:rPr b="0" lang="en-US" sz="5400" spc="-1" strike="noStrike" cap="all">
                <a:solidFill>
                  <a:schemeClr val="dk2"/>
                </a:solidFill>
                <a:latin typeface="Neue Haas Grotesk Text Pro"/>
              </a:rPr>
              <a:t>Click to edit Master title style</a:t>
            </a:r>
            <a:endParaRPr b="0" lang="en-US" sz="5400" spc="-1" strike="noStrike">
              <a:solidFill>
                <a:schemeClr val="dk1"/>
              </a:solidFill>
              <a:latin typeface="Neue Haas Grotesk Text Pro"/>
            </a:endParaRPr>
          </a:p>
        </p:txBody>
      </p:sp>
      <p:sp>
        <p:nvSpPr>
          <p:cNvPr id="251" name="PlaceHolder 2"/>
          <p:cNvSpPr>
            <a:spLocks noGrp="1"/>
          </p:cNvSpPr>
          <p:nvPr>
            <p:ph type="body"/>
          </p:nvPr>
        </p:nvSpPr>
        <p:spPr>
          <a:xfrm>
            <a:off x="0" y="0"/>
            <a:ext cx="660420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ffffff"/>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ffffff"/>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ffffff"/>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ffffff"/>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ffffff"/>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252" name="PlaceHolder 3"/>
          <p:cNvSpPr>
            <a:spLocks noGrp="1"/>
          </p:cNvSpPr>
          <p:nvPr>
            <p:ph type="dt" idx="133"/>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2"/>
                </a:solidFill>
                <a:latin typeface="Neue Haas Grotesk Text Pro"/>
              </a:defRPr>
            </a:lvl1pPr>
          </a:lstStyle>
          <a:p>
            <a:pPr indent="0" defTabSz="914400">
              <a:lnSpc>
                <a:spcPct val="100000"/>
              </a:lnSpc>
              <a:buNone/>
            </a:pPr>
            <a:r>
              <a:rPr b="0" lang="en-US" sz="800" spc="-1" strike="noStrike">
                <a:solidFill>
                  <a:schemeClr val="dk2"/>
                </a:solidFill>
                <a:latin typeface="Neue Haas Grotesk Text Pro"/>
              </a:rPr>
              <a:t>&lt;date/time&gt;</a:t>
            </a:r>
            <a:endParaRPr b="0" lang="en-US" sz="800" spc="-1" strike="noStrike">
              <a:solidFill>
                <a:srgbClr val="ffffff"/>
              </a:solidFill>
              <a:latin typeface="Times New Roman"/>
            </a:endParaRPr>
          </a:p>
        </p:txBody>
      </p:sp>
      <p:sp>
        <p:nvSpPr>
          <p:cNvPr id="253" name="PlaceHolder 4"/>
          <p:cNvSpPr>
            <a:spLocks noGrp="1"/>
          </p:cNvSpPr>
          <p:nvPr>
            <p:ph type="ftr" idx="134"/>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r>
              <a:rPr b="0" lang="en-US" sz="800" spc="-1" strike="noStrike">
                <a:solidFill>
                  <a:schemeClr val="dk2"/>
                </a:solidFill>
                <a:latin typeface="Neue Haas Grotesk Text Pro"/>
              </a:rPr>
              <a:t>&lt;footer&gt;</a:t>
            </a:r>
            <a:endParaRPr b="0" lang="en-US" sz="800" spc="-1" strike="noStrike">
              <a:solidFill>
                <a:srgbClr val="ffffff"/>
              </a:solidFill>
              <a:latin typeface="Times New Roman"/>
            </a:endParaRPr>
          </a:p>
        </p:txBody>
      </p:sp>
      <p:sp>
        <p:nvSpPr>
          <p:cNvPr id="254" name="PlaceHolder 5"/>
          <p:cNvSpPr>
            <a:spLocks noGrp="1"/>
          </p:cNvSpPr>
          <p:nvPr>
            <p:ph type="sldNum" idx="135"/>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2"/>
                </a:solidFill>
                <a:latin typeface="Neue Haas Grotesk Text Pro"/>
              </a:defRPr>
            </a:lvl1pPr>
          </a:lstStyle>
          <a:p>
            <a:pPr indent="0" algn="r" defTabSz="914400">
              <a:lnSpc>
                <a:spcPct val="100000"/>
              </a:lnSpc>
              <a:buNone/>
            </a:pPr>
            <a:fld id="{99939209-CE23-4CF0-875C-2347ED680987}" type="slidenum">
              <a:rPr b="0" lang="en-US" sz="800" spc="-1" strike="noStrike">
                <a:solidFill>
                  <a:schemeClr val="dk2"/>
                </a:solidFill>
                <a:latin typeface="Neue Haas Grotesk Text Pro"/>
              </a:rPr>
              <a:t>&lt;number&gt;</a:t>
            </a:fld>
            <a:endParaRPr b="0" lang="en-US" sz="8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3"/>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ede6"/>
        </a:solidFill>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429840" y="411480"/>
            <a:ext cx="11045520" cy="1828440"/>
          </a:xfrm>
          <a:prstGeom prst="rect">
            <a:avLst/>
          </a:prstGeom>
          <a:noFill/>
          <a:ln w="0">
            <a:noFill/>
          </a:ln>
        </p:spPr>
        <p:txBody>
          <a:bodyPr lIns="91440" rIns="91440" tIns="45720" bIns="45720" anchor="t">
            <a:normAutofit fontScale="78631"/>
          </a:bodyPr>
          <a:p>
            <a:pPr indent="0" defTabSz="914400">
              <a:lnSpc>
                <a:spcPct val="90000"/>
              </a:lnSpc>
              <a:buNone/>
            </a:pPr>
            <a:r>
              <a:rPr b="0" lang="en-US" sz="8000" spc="-1" strike="noStrike" cap="all">
                <a:solidFill>
                  <a:schemeClr val="dk1"/>
                </a:solidFill>
                <a:latin typeface="Neue Haas Grotesk Text Pro"/>
              </a:rPr>
              <a:t>Click to edit Master title style</a:t>
            </a:r>
            <a:endParaRPr b="0" lang="en-US" sz="8000" spc="-1" strike="noStrike">
              <a:solidFill>
                <a:schemeClr val="dk1"/>
              </a:solidFill>
              <a:latin typeface="Neue Haas Grotesk Text Pro"/>
            </a:endParaRPr>
          </a:p>
        </p:txBody>
      </p:sp>
      <p:sp>
        <p:nvSpPr>
          <p:cNvPr id="256" name="PlaceHolder 2"/>
          <p:cNvSpPr>
            <a:spLocks noGrp="1"/>
          </p:cNvSpPr>
          <p:nvPr>
            <p:ph type="body"/>
          </p:nvPr>
        </p:nvSpPr>
        <p:spPr>
          <a:xfrm>
            <a:off x="6272640" y="2423160"/>
            <a:ext cx="5202720" cy="3858480"/>
          </a:xfrm>
          <a:prstGeom prst="rect">
            <a:avLst/>
          </a:prstGeom>
          <a:noFill/>
          <a:ln w="0">
            <a:noFill/>
          </a:ln>
        </p:spPr>
        <p:txBody>
          <a:bodyPr lIns="91440" rIns="91440" tIns="45720" bIns="45720" anchor="t">
            <a:normAutofit/>
          </a:bodyPr>
          <a:p>
            <a:pPr marL="457200" indent="-457200" defTabSz="914400">
              <a:lnSpc>
                <a:spcPct val="120000"/>
              </a:lnSpc>
              <a:spcBef>
                <a:spcPts val="1001"/>
              </a:spcBef>
              <a:buClr>
                <a:srgbClr val="131313"/>
              </a:buClr>
              <a:buFont typeface="Neue Haas Grotesk Text Pro"/>
              <a:buAutoNum type="arabicPeriod"/>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571680" indent="-343080" defTabSz="914400">
              <a:lnSpc>
                <a:spcPct val="120000"/>
              </a:lnSpc>
              <a:spcBef>
                <a:spcPts val="499"/>
              </a:spcBef>
              <a:buClr>
                <a:srgbClr val="131313"/>
              </a:buClr>
              <a:buFont typeface="Neue Haas Grotesk Text Pro"/>
              <a:buAutoNum type="alphaLcPeriod"/>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800280" indent="-343080" defTabSz="914400">
              <a:lnSpc>
                <a:spcPct val="120000"/>
              </a:lnSpc>
              <a:spcBef>
                <a:spcPts val="499"/>
              </a:spcBef>
              <a:buClr>
                <a:srgbClr val="131313"/>
              </a:buClr>
              <a:buFont typeface="Neue Haas Grotesk Text Pro"/>
              <a:buAutoNum type="romanLcPeriod"/>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Neue Haas Grotesk Text Pro"/>
              <a:buAutoNum type="arabicParen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Neue Haas Grotesk Text Pro"/>
              <a:buAutoNum type="alphaLcParen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57" name="PlaceHolder 3"/>
          <p:cNvSpPr>
            <a:spLocks noGrp="1"/>
          </p:cNvSpPr>
          <p:nvPr>
            <p:ph type="dt" idx="136"/>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58" name="PlaceHolder 4"/>
          <p:cNvSpPr>
            <a:spLocks noGrp="1"/>
          </p:cNvSpPr>
          <p:nvPr>
            <p:ph type="ftr" idx="137"/>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59" name="PlaceHolder 5"/>
          <p:cNvSpPr>
            <a:spLocks noGrp="1"/>
          </p:cNvSpPr>
          <p:nvPr>
            <p:ph type="sldNum" idx="138"/>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712DDE00-7DF9-4B35-8C96-F9B649588F44}"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0" name="PlaceHolder 1"/>
          <p:cNvSpPr>
            <a:spLocks noGrp="1"/>
          </p:cNvSpPr>
          <p:nvPr>
            <p:ph type="dt" idx="13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61" name="PlaceHolder 2"/>
          <p:cNvSpPr>
            <a:spLocks noGrp="1"/>
          </p:cNvSpPr>
          <p:nvPr>
            <p:ph type="ftr" idx="14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62" name="PlaceHolder 3"/>
          <p:cNvSpPr>
            <a:spLocks noGrp="1"/>
          </p:cNvSpPr>
          <p:nvPr>
            <p:ph type="sldNum" idx="14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4A563B73-CF3D-46A2-BA50-AA1F468230D4}"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26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26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266" name="PlaceHolder 2"/>
          <p:cNvSpPr>
            <a:spLocks noGrp="1"/>
          </p:cNvSpPr>
          <p:nvPr>
            <p:ph type="body"/>
          </p:nvPr>
        </p:nvSpPr>
        <p:spPr>
          <a:xfrm rot="5400000">
            <a:off x="3920400" y="-1256400"/>
            <a:ext cx="4350960" cy="10515240"/>
          </a:xfrm>
          <a:prstGeom prst="rect">
            <a:avLst/>
          </a:prstGeom>
          <a:noFill/>
          <a:ln w="0">
            <a:noFill/>
          </a:ln>
        </p:spPr>
        <p:txBody>
          <a:bodyPr lIns="91440" rIns="91440" tIns="45720" bIns="45720" anchor="t">
            <a:normAutofit fontScale="74983"/>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67" name="PlaceHolder 3"/>
          <p:cNvSpPr>
            <a:spLocks noGrp="1"/>
          </p:cNvSpPr>
          <p:nvPr>
            <p:ph type="dt" idx="14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68" name="PlaceHolder 4"/>
          <p:cNvSpPr>
            <a:spLocks noGrp="1"/>
          </p:cNvSpPr>
          <p:nvPr>
            <p:ph type="ftr" idx="14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69" name="PlaceHolder 5"/>
          <p:cNvSpPr>
            <a:spLocks noGrp="1"/>
          </p:cNvSpPr>
          <p:nvPr>
            <p:ph type="sldNum" idx="14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5B6AF58C-F081-4069-A30D-375FEFBC5597}"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rot="5400000">
            <a:off x="7133400" y="1956240"/>
            <a:ext cx="5811480" cy="262872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271" name="PlaceHolder 2"/>
          <p:cNvSpPr>
            <a:spLocks noGrp="1"/>
          </p:cNvSpPr>
          <p:nvPr>
            <p:ph type="body"/>
          </p:nvPr>
        </p:nvSpPr>
        <p:spPr>
          <a:xfrm rot="5400000">
            <a:off x="1800000" y="-596160"/>
            <a:ext cx="5811480" cy="773388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72" name="PlaceHolder 3"/>
          <p:cNvSpPr>
            <a:spLocks noGrp="1"/>
          </p:cNvSpPr>
          <p:nvPr>
            <p:ph type="dt" idx="14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73" name="PlaceHolder 4"/>
          <p:cNvSpPr>
            <a:spLocks noGrp="1"/>
          </p:cNvSpPr>
          <p:nvPr>
            <p:ph type="ftr" idx="14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74" name="PlaceHolder 5"/>
          <p:cNvSpPr>
            <a:spLocks noGrp="1"/>
          </p:cNvSpPr>
          <p:nvPr>
            <p:ph type="sldNum" idx="14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EA7CE6CE-CB5C-4814-9A58-A13A41E1B2A3}"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429840" y="1600200"/>
            <a:ext cx="4141800" cy="463572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23" name="PlaceHolder 2"/>
          <p:cNvSpPr>
            <a:spLocks noGrp="1"/>
          </p:cNvSpPr>
          <p:nvPr>
            <p:ph type="body"/>
          </p:nvPr>
        </p:nvSpPr>
        <p:spPr>
          <a:xfrm>
            <a:off x="5422320" y="1600200"/>
            <a:ext cx="5787720" cy="463572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4" name="PlaceHolder 3"/>
          <p:cNvSpPr>
            <a:spLocks noGrp="1"/>
          </p:cNvSpPr>
          <p:nvPr>
            <p:ph type="dt" idx="13"/>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25" name="PlaceHolder 4"/>
          <p:cNvSpPr>
            <a:spLocks noGrp="1"/>
          </p:cNvSpPr>
          <p:nvPr>
            <p:ph type="ftr" idx="14"/>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26" name="PlaceHolder 5"/>
          <p:cNvSpPr>
            <a:spLocks noGrp="1"/>
          </p:cNvSpPr>
          <p:nvPr>
            <p:ph type="sldNum" idx="15"/>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E5F9E072-DB05-41CA-A85C-A289A8FDDC24}"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rmAutofit/>
          </a:bodyPr>
          <a:p>
            <a:pPr indent="0">
              <a:buNone/>
            </a:pPr>
            <a:r>
              <a:rPr b="0" lang="en-US" sz="6000" spc="-1" strike="noStrike">
                <a:solidFill>
                  <a:schemeClr val="dk1"/>
                </a:solidFill>
                <a:latin typeface="Arial"/>
              </a:rPr>
              <a:t>Click to edit the title text format</a:t>
            </a:r>
            <a:endParaRPr b="0" lang="en-US" sz="6000" spc="-1" strike="noStrike">
              <a:solidFill>
                <a:schemeClr val="dk1"/>
              </a:solidFill>
              <a:latin typeface="Arial"/>
            </a:endParaRPr>
          </a:p>
        </p:txBody>
      </p:sp>
      <p:sp>
        <p:nvSpPr>
          <p:cNvPr id="276" name="PlaceHolder 2"/>
          <p:cNvSpPr>
            <a:spLocks noGrp="1"/>
          </p:cNvSpPr>
          <p:nvPr>
            <p:ph type="dt" idx="14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77" name="PlaceHolder 3"/>
          <p:cNvSpPr>
            <a:spLocks noGrp="1"/>
          </p:cNvSpPr>
          <p:nvPr>
            <p:ph type="ftr" idx="14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78" name="PlaceHolder 4"/>
          <p:cNvSpPr>
            <a:spLocks noGrp="1"/>
          </p:cNvSpPr>
          <p:nvPr>
            <p:ph type="sldNum" idx="15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A3AB5A89-C65C-4CFF-AF34-E39F27CB8288}"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28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83" name="PlaceHolder 3"/>
          <p:cNvSpPr>
            <a:spLocks noGrp="1"/>
          </p:cNvSpPr>
          <p:nvPr>
            <p:ph type="dt" idx="15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84" name="PlaceHolder 4"/>
          <p:cNvSpPr>
            <a:spLocks noGrp="1"/>
          </p:cNvSpPr>
          <p:nvPr>
            <p:ph type="ftr" idx="15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85" name="PlaceHolder 5"/>
          <p:cNvSpPr>
            <a:spLocks noGrp="1"/>
          </p:cNvSpPr>
          <p:nvPr>
            <p:ph type="sldNum" idx="15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C980A841-11E1-4B5C-AA04-4CAAE4F4EEDE}"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rmAutofit/>
          </a:bodyPr>
          <a:p>
            <a:pPr indent="0">
              <a:buNone/>
            </a:pPr>
            <a:r>
              <a:rPr b="0" lang="en-US" sz="6000" spc="-1" strike="noStrike">
                <a:solidFill>
                  <a:schemeClr val="dk1"/>
                </a:solidFill>
                <a:latin typeface="Arial"/>
              </a:rPr>
              <a:t>Click to edit the title text format</a:t>
            </a:r>
            <a:endParaRPr b="0" lang="en-US" sz="6000" spc="-1" strike="noStrike">
              <a:solidFill>
                <a:schemeClr val="dk1"/>
              </a:solidFill>
              <a:latin typeface="Arial"/>
            </a:endParaRPr>
          </a:p>
        </p:txBody>
      </p:sp>
      <p:sp>
        <p:nvSpPr>
          <p:cNvPr id="289"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rmAutofit fontScale="37485"/>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290" name="PlaceHolder 3"/>
          <p:cNvSpPr>
            <a:spLocks noGrp="1"/>
          </p:cNvSpPr>
          <p:nvPr>
            <p:ph type="dt" idx="15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91" name="PlaceHolder 4"/>
          <p:cNvSpPr>
            <a:spLocks noGrp="1"/>
          </p:cNvSpPr>
          <p:nvPr>
            <p:ph type="ftr" idx="15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92" name="PlaceHolder 5"/>
          <p:cNvSpPr>
            <a:spLocks noGrp="1"/>
          </p:cNvSpPr>
          <p:nvPr>
            <p:ph type="sldNum" idx="15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C72FF623-8730-4036-B318-227A350CF94B}"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294"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rmAutofit fontScale="90336"/>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95"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rmAutofit fontScale="90336"/>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96" name="PlaceHolder 4"/>
          <p:cNvSpPr>
            <a:spLocks noGrp="1"/>
          </p:cNvSpPr>
          <p:nvPr>
            <p:ph type="dt" idx="15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297" name="PlaceHolder 5"/>
          <p:cNvSpPr>
            <a:spLocks noGrp="1"/>
          </p:cNvSpPr>
          <p:nvPr>
            <p:ph type="ftr" idx="15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298" name="PlaceHolder 6"/>
          <p:cNvSpPr>
            <a:spLocks noGrp="1"/>
          </p:cNvSpPr>
          <p:nvPr>
            <p:ph type="sldNum" idx="15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E48478CB-1E7A-491D-8D25-C435F6393CD9}"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2"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303"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rmAutofit fontScale="12495"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304"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rmAutofit fontScale="81053"/>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05"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rmAutofit fontScale="12495"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306"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rmAutofit fontScale="81053"/>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07" name="PlaceHolder 6"/>
          <p:cNvSpPr>
            <a:spLocks noGrp="1"/>
          </p:cNvSpPr>
          <p:nvPr>
            <p:ph type="dt" idx="16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308" name="PlaceHolder 7"/>
          <p:cNvSpPr>
            <a:spLocks noGrp="1"/>
          </p:cNvSpPr>
          <p:nvPr>
            <p:ph type="ftr" idx="16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309" name="PlaceHolder 8"/>
          <p:cNvSpPr>
            <a:spLocks noGrp="1"/>
          </p:cNvSpPr>
          <p:nvPr>
            <p:ph type="sldNum" idx="16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B3611151-BE57-4930-894C-2C4236C9FF59}"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chemeClr val="dk1"/>
                </a:solidFill>
                <a:latin typeface="Arial"/>
              </a:rPr>
              <a:t>Click to edit the title text format</a:t>
            </a:r>
            <a:endParaRPr b="0" lang="en-US" sz="4400" spc="-1" strike="noStrike">
              <a:solidFill>
                <a:schemeClr val="dk1"/>
              </a:solidFill>
              <a:latin typeface="Arial"/>
            </a:endParaRPr>
          </a:p>
        </p:txBody>
      </p:sp>
      <p:sp>
        <p:nvSpPr>
          <p:cNvPr id="311" name="PlaceHolder 2"/>
          <p:cNvSpPr>
            <a:spLocks noGrp="1"/>
          </p:cNvSpPr>
          <p:nvPr>
            <p:ph type="dt" idx="16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312" name="PlaceHolder 3"/>
          <p:cNvSpPr>
            <a:spLocks noGrp="1"/>
          </p:cNvSpPr>
          <p:nvPr>
            <p:ph type="ftr" idx="16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313" name="PlaceHolder 4"/>
          <p:cNvSpPr>
            <a:spLocks noGrp="1"/>
          </p:cNvSpPr>
          <p:nvPr>
            <p:ph type="sldNum" idx="16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E98793E1-F7FC-4EB5-9297-4FC852E0180C}"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5"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rmAutofit/>
          </a:bodyPr>
          <a:p>
            <a:pPr indent="0">
              <a:buNone/>
            </a:pPr>
            <a:r>
              <a:rPr b="0" lang="en-US" sz="3200" spc="-1" strike="noStrike">
                <a:solidFill>
                  <a:schemeClr val="dk1"/>
                </a:solidFill>
                <a:latin typeface="Arial"/>
              </a:rPr>
              <a:t>Click to edit the title text format</a:t>
            </a:r>
            <a:endParaRPr b="0" lang="en-US" sz="3200" spc="-1" strike="noStrike">
              <a:solidFill>
                <a:schemeClr val="dk1"/>
              </a:solidFill>
              <a:latin typeface="Arial"/>
            </a:endParaRPr>
          </a:p>
        </p:txBody>
      </p:sp>
      <p:sp>
        <p:nvSpPr>
          <p:cNvPr id="316"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rmAutofit fontScale="96865"/>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317"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600" spc="-1" strike="noStrike">
                <a:solidFill>
                  <a:srgbClr val="000000"/>
                </a:solidFill>
                <a:latin typeface="Arial"/>
              </a:rPr>
              <a:t>Fifth Outline Level</a:t>
            </a:r>
            <a:endParaRPr b="0" lang="en-US"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600" spc="-1" strike="noStrike">
                <a:solidFill>
                  <a:srgbClr val="000000"/>
                </a:solidFill>
                <a:latin typeface="Arial"/>
              </a:rPr>
              <a:t>Sixth Outline Level</a:t>
            </a:r>
            <a:endParaRPr b="0" lang="en-US"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600" spc="-1" strike="noStrike">
                <a:solidFill>
                  <a:srgbClr val="000000"/>
                </a:solidFill>
                <a:latin typeface="Arial"/>
              </a:rPr>
              <a:t>Seventh Outline Level</a:t>
            </a:r>
            <a:endParaRPr b="0" lang="en-US" sz="1600" spc="-1" strike="noStrike">
              <a:solidFill>
                <a:srgbClr val="000000"/>
              </a:solidFill>
              <a:latin typeface="Arial"/>
            </a:endParaRPr>
          </a:p>
        </p:txBody>
      </p:sp>
      <p:sp>
        <p:nvSpPr>
          <p:cNvPr id="318" name="PlaceHolder 4"/>
          <p:cNvSpPr>
            <a:spLocks noGrp="1"/>
          </p:cNvSpPr>
          <p:nvPr>
            <p:ph type="dt" idx="16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319" name="PlaceHolder 5"/>
          <p:cNvSpPr>
            <a:spLocks noGrp="1"/>
          </p:cNvSpPr>
          <p:nvPr>
            <p:ph type="ftr" idx="16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320" name="PlaceHolder 6"/>
          <p:cNvSpPr>
            <a:spLocks noGrp="1"/>
          </p:cNvSpPr>
          <p:nvPr>
            <p:ph type="sldNum" idx="16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4611082A-9F22-4DD4-AF1D-AE957B8EDCA1}"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rmAutofit/>
          </a:bodyPr>
          <a:p>
            <a:pPr indent="0">
              <a:buNone/>
            </a:pPr>
            <a:r>
              <a:rPr b="0" lang="en-US" sz="3200" spc="-1" strike="noStrike">
                <a:solidFill>
                  <a:schemeClr val="dk1"/>
                </a:solidFill>
                <a:latin typeface="Arial"/>
              </a:rPr>
              <a:t>Click to edit the title text format</a:t>
            </a:r>
            <a:endParaRPr b="0" lang="en-US" sz="3200" spc="-1" strike="noStrike">
              <a:solidFill>
                <a:schemeClr val="dk1"/>
              </a:solidFill>
              <a:latin typeface="Arial"/>
            </a:endParaRPr>
          </a:p>
        </p:txBody>
      </p:sp>
      <p:sp>
        <p:nvSpPr>
          <p:cNvPr id="322"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23"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600" spc="-1" strike="noStrike">
                <a:solidFill>
                  <a:srgbClr val="000000"/>
                </a:solidFill>
                <a:latin typeface="Arial"/>
              </a:rPr>
              <a:t>Fifth Outline Level</a:t>
            </a:r>
            <a:endParaRPr b="0" lang="en-US"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600" spc="-1" strike="noStrike">
                <a:solidFill>
                  <a:srgbClr val="000000"/>
                </a:solidFill>
                <a:latin typeface="Arial"/>
              </a:rPr>
              <a:t>Sixth Outline Level</a:t>
            </a:r>
            <a:endParaRPr b="0" lang="en-US"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600" spc="-1" strike="noStrike">
                <a:solidFill>
                  <a:srgbClr val="000000"/>
                </a:solidFill>
                <a:latin typeface="Arial"/>
              </a:rPr>
              <a:t>Seventh Outline Level</a:t>
            </a:r>
            <a:endParaRPr b="0" lang="en-US" sz="1600" spc="-1" strike="noStrike">
              <a:solidFill>
                <a:srgbClr val="000000"/>
              </a:solidFill>
              <a:latin typeface="Arial"/>
            </a:endParaRPr>
          </a:p>
        </p:txBody>
      </p:sp>
      <p:sp>
        <p:nvSpPr>
          <p:cNvPr id="324" name="PlaceHolder 4"/>
          <p:cNvSpPr>
            <a:spLocks noGrp="1"/>
          </p:cNvSpPr>
          <p:nvPr>
            <p:ph type="dt" idx="16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888888"/>
                </a:solidFill>
                <a:latin typeface="Calibri"/>
                <a:ea typeface="Calibri"/>
              </a:defRPr>
            </a:lvl1pPr>
          </a:lstStyle>
          <a:p>
            <a:pPr indent="0" defTabSz="914400">
              <a:lnSpc>
                <a:spcPct val="100000"/>
              </a:lnSpc>
              <a:buNone/>
            </a:pPr>
            <a:r>
              <a:rPr b="0" lang="en-US" sz="1200" spc="-1" strike="noStrike">
                <a:solidFill>
                  <a:srgbClr val="888888"/>
                </a:solidFill>
                <a:latin typeface="Calibri"/>
                <a:ea typeface="Calibri"/>
              </a:rPr>
              <a:t>&lt;date/time&gt;</a:t>
            </a:r>
            <a:endParaRPr b="0" lang="en-US" sz="1200" spc="-1" strike="noStrike">
              <a:solidFill>
                <a:srgbClr val="000000"/>
              </a:solidFill>
              <a:latin typeface="Times New Roman"/>
            </a:endParaRPr>
          </a:p>
        </p:txBody>
      </p:sp>
      <p:sp>
        <p:nvSpPr>
          <p:cNvPr id="325" name="PlaceHolder 5"/>
          <p:cNvSpPr>
            <a:spLocks noGrp="1"/>
          </p:cNvSpPr>
          <p:nvPr>
            <p:ph type="ftr" idx="17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GB" sz="1200" spc="-1" strike="noStrike">
                <a:solidFill>
                  <a:srgbClr val="888888"/>
                </a:solidFill>
                <a:latin typeface="Calibri"/>
                <a:ea typeface="Calibri"/>
              </a:defRPr>
            </a:lvl1pPr>
          </a:lstStyle>
          <a:p>
            <a:pPr indent="0" algn="ctr" defTabSz="914400">
              <a:lnSpc>
                <a:spcPct val="100000"/>
              </a:lnSpc>
              <a:buNone/>
            </a:pPr>
            <a:r>
              <a:rPr b="0" lang="en-GB" sz="1200" spc="-1" strike="noStrike">
                <a:solidFill>
                  <a:srgbClr val="888888"/>
                </a:solidFill>
                <a:latin typeface="Calibri"/>
                <a:ea typeface="Calibri"/>
              </a:rPr>
              <a:t>&lt;footer&gt;</a:t>
            </a:r>
            <a:endParaRPr b="0" lang="en-US" sz="1200" spc="-1" strike="noStrike">
              <a:solidFill>
                <a:srgbClr val="000000"/>
              </a:solidFill>
              <a:latin typeface="Times New Roman"/>
            </a:endParaRPr>
          </a:p>
        </p:txBody>
      </p:sp>
      <p:sp>
        <p:nvSpPr>
          <p:cNvPr id="326" name="PlaceHolder 6"/>
          <p:cNvSpPr>
            <a:spLocks noGrp="1"/>
          </p:cNvSpPr>
          <p:nvPr>
            <p:ph type="sldNum" idx="17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3ADE1CDF-5DA5-4EE8-8E9B-46E8DB098787}"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2"/>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7"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28" name="Freeform: Shape 6">
            <a:extLst>
              <a:ext uri="{C183D7F6-B498-43B3-948B-1728B52AA6E4}">
                <adec:decorative xmlns:adec="http://schemas.microsoft.com/office/drawing/2017/decorative" val="1"/>
              </a:ext>
            </a:extLst>
          </p:cNvPr>
          <p:cNvSpPr/>
          <p:nvPr/>
        </p:nvSpPr>
        <p:spPr>
          <a:xfrm>
            <a:off x="518040" y="6210000"/>
            <a:ext cx="11155320" cy="45360"/>
          </a:xfrm>
          <a:custGeom>
            <a:avLst/>
            <a:gdLst>
              <a:gd name="textAreaLeft" fmla="*/ 0 w 11155320"/>
              <a:gd name="textAreaRight" fmla="*/ 11155680 w 11155320"/>
              <a:gd name="textAreaTop" fmla="*/ 0 h 45360"/>
              <a:gd name="textAreaBottom" fmla="*/ 45720 h 45360"/>
            </a:gdLst>
            <a:ahLst/>
            <a:rect l="textAreaLeft" t="textAreaTop" r="textAreaRight" b="textAreaBottom"/>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720" bIns="720" anchor="ctr">
            <a:noAutofit/>
          </a:bodyPr>
          <a:p>
            <a:pPr algn="ctr" defTabSz="914400">
              <a:lnSpc>
                <a:spcPct val="100000"/>
              </a:lnSpc>
            </a:pPr>
            <a:endParaRPr b="0" lang="en-US" sz="1800" spc="-1" strike="noStrike">
              <a:solidFill>
                <a:schemeClr val="lt1"/>
              </a:solidFill>
              <a:latin typeface="Bierstadt"/>
            </a:endParaRPr>
          </a:p>
        </p:txBody>
      </p:sp>
      <p:sp>
        <p:nvSpPr>
          <p:cNvPr id="329" name="PlaceHolder 1"/>
          <p:cNvSpPr>
            <a:spLocks noGrp="1"/>
          </p:cNvSpPr>
          <p:nvPr>
            <p:ph type="title"/>
          </p:nvPr>
        </p:nvSpPr>
        <p:spPr>
          <a:xfrm>
            <a:off x="521280" y="978480"/>
            <a:ext cx="11155320" cy="3428640"/>
          </a:xfrm>
          <a:prstGeom prst="rect">
            <a:avLst/>
          </a:prstGeom>
          <a:noFill/>
          <a:ln w="0">
            <a:noFill/>
          </a:ln>
        </p:spPr>
        <p:txBody>
          <a:bodyPr lIns="91440" rIns="91440" tIns="45720" bIns="45720" anchor="t">
            <a:normAutofit/>
          </a:bodyPr>
          <a:p>
            <a:pPr indent="0" defTabSz="914400">
              <a:lnSpc>
                <a:spcPct val="100000"/>
              </a:lnSpc>
              <a:buNone/>
            </a:pPr>
            <a:r>
              <a:rPr b="1" lang="en-US" sz="7200" spc="-1" strike="noStrike">
                <a:solidFill>
                  <a:schemeClr val="dk1"/>
                </a:solidFill>
                <a:latin typeface="Bierstadt"/>
              </a:rPr>
              <a:t>Click to edit Master title style</a:t>
            </a:r>
            <a:endParaRPr b="0" lang="en-US" sz="7200" spc="-1" strike="noStrike">
              <a:solidFill>
                <a:schemeClr val="dk1"/>
              </a:solidFill>
              <a:latin typeface="Bierstadt"/>
            </a:endParaRPr>
          </a:p>
        </p:txBody>
      </p:sp>
      <p:sp>
        <p:nvSpPr>
          <p:cNvPr id="330" name="PlaceHolder 2"/>
          <p:cNvSpPr>
            <a:spLocks noGrp="1"/>
          </p:cNvSpPr>
          <p:nvPr>
            <p:ph type="dt" idx="172"/>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31" name="PlaceHolder 3"/>
          <p:cNvSpPr>
            <a:spLocks noGrp="1"/>
          </p:cNvSpPr>
          <p:nvPr>
            <p:ph type="ftr" idx="173"/>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32" name="PlaceHolder 4"/>
          <p:cNvSpPr>
            <a:spLocks noGrp="1"/>
          </p:cNvSpPr>
          <p:nvPr>
            <p:ph type="sldNum" idx="174"/>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B0981837-6225-4E04-A7AD-77D9AC3A3016}"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2"/>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36" name="PlaceHolder 1"/>
          <p:cNvSpPr>
            <a:spLocks noGrp="1"/>
          </p:cNvSpPr>
          <p:nvPr>
            <p:ph type="title"/>
          </p:nvPr>
        </p:nvSpPr>
        <p:spPr>
          <a:xfrm>
            <a:off x="521280" y="978480"/>
            <a:ext cx="11155320" cy="146268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37" name="PlaceHolder 2"/>
          <p:cNvSpPr>
            <a:spLocks noGrp="1"/>
          </p:cNvSpPr>
          <p:nvPr>
            <p:ph type="body"/>
          </p:nvPr>
        </p:nvSpPr>
        <p:spPr>
          <a:xfrm>
            <a:off x="521280" y="2578680"/>
            <a:ext cx="11155320" cy="376704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38" name="PlaceHolder 3"/>
          <p:cNvSpPr>
            <a:spLocks noGrp="1"/>
          </p:cNvSpPr>
          <p:nvPr>
            <p:ph type="dt" idx="175"/>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39" name="PlaceHolder 4"/>
          <p:cNvSpPr>
            <a:spLocks noGrp="1"/>
          </p:cNvSpPr>
          <p:nvPr>
            <p:ph type="ftr" idx="176"/>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40" name="PlaceHolder 5"/>
          <p:cNvSpPr>
            <a:spLocks noGrp="1"/>
          </p:cNvSpPr>
          <p:nvPr>
            <p:ph type="sldNum" idx="177"/>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8CC409E9-A1E2-4E32-B8D0-7106E71BAED8}"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429840" y="640080"/>
            <a:ext cx="4032000" cy="3620520"/>
          </a:xfrm>
          <a:prstGeom prst="rect">
            <a:avLst/>
          </a:prstGeom>
          <a:noFill/>
          <a:ln w="0">
            <a:noFill/>
          </a:ln>
        </p:spPr>
        <p:txBody>
          <a:bodyPr lIns="91440" rIns="91440" tIns="45720" bIns="45720" anchor="t">
            <a:normAutofit/>
          </a:bodyPr>
          <a:p>
            <a:pPr indent="0" defTabSz="914400">
              <a:lnSpc>
                <a:spcPct val="90000"/>
              </a:lnSpc>
              <a:buNone/>
            </a:pPr>
            <a:r>
              <a:rPr b="0" lang="en-US" sz="3600" spc="-1" strike="noStrike" cap="all">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28" name="PlaceHolder 2"/>
          <p:cNvSpPr>
            <a:spLocks noGrp="1"/>
          </p:cNvSpPr>
          <p:nvPr>
            <p:ph type="body"/>
          </p:nvPr>
        </p:nvSpPr>
        <p:spPr>
          <a:xfrm>
            <a:off x="5422320" y="640800"/>
            <a:ext cx="5967720" cy="57193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29" name="PlaceHolder 3"/>
          <p:cNvSpPr>
            <a:spLocks noGrp="1"/>
          </p:cNvSpPr>
          <p:nvPr>
            <p:ph type="dt" idx="16"/>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30" name="PlaceHolder 4"/>
          <p:cNvSpPr>
            <a:spLocks noGrp="1"/>
          </p:cNvSpPr>
          <p:nvPr>
            <p:ph type="ftr" idx="17"/>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31" name="PlaceHolder 5"/>
          <p:cNvSpPr>
            <a:spLocks noGrp="1"/>
          </p:cNvSpPr>
          <p:nvPr>
            <p:ph type="sldNum" idx="18"/>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3A1372AA-9780-4D3E-A328-139AE4922EE7}"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1" name="Freeform: Shape 6" hidden="1">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42" name="PlaceHolder 1"/>
          <p:cNvSpPr>
            <a:spLocks noGrp="1"/>
          </p:cNvSpPr>
          <p:nvPr>
            <p:ph type="title"/>
          </p:nvPr>
        </p:nvSpPr>
        <p:spPr>
          <a:xfrm>
            <a:off x="8659440" y="978480"/>
            <a:ext cx="2550960" cy="5367240"/>
          </a:xfrm>
          <a:prstGeom prst="rect">
            <a:avLst/>
          </a:prstGeom>
          <a:noFill/>
          <a:ln w="0">
            <a:noFill/>
          </a:ln>
        </p:spPr>
        <p:txBody>
          <a:bodyPr lIns="91440" rIns="91440" tIns="45720" bIns="45720" anchor="t" vert="eaVe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43" name="PlaceHolder 2"/>
          <p:cNvSpPr>
            <a:spLocks noGrp="1"/>
          </p:cNvSpPr>
          <p:nvPr>
            <p:ph type="body"/>
          </p:nvPr>
        </p:nvSpPr>
        <p:spPr>
          <a:xfrm>
            <a:off x="521280" y="978480"/>
            <a:ext cx="8009640" cy="536724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44" name="PlaceHolder 3"/>
          <p:cNvSpPr>
            <a:spLocks noGrp="1"/>
          </p:cNvSpPr>
          <p:nvPr>
            <p:ph type="dt" idx="178"/>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45" name="PlaceHolder 4"/>
          <p:cNvSpPr>
            <a:spLocks noGrp="1"/>
          </p:cNvSpPr>
          <p:nvPr>
            <p:ph type="ftr" idx="179"/>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46" name="PlaceHolder 5"/>
          <p:cNvSpPr>
            <a:spLocks noGrp="1"/>
          </p:cNvSpPr>
          <p:nvPr>
            <p:ph type="sldNum" idx="180"/>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34354914-E521-4F76-84E7-BD94741A7AEB}"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
        <p:nvSpPr>
          <p:cNvPr id="347" name="Rectangle 6"/>
          <p:cNvSpPr/>
          <p:nvPr/>
        </p:nvSpPr>
        <p:spPr>
          <a:xfrm rot="5400000">
            <a:off x="8936640" y="3584880"/>
            <a:ext cx="5325480" cy="149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Tree>
  </p:cSld>
  <p:clrMap bg1="lt1" bg2="lt2" tx1="dk1" tx2="dk2" accent1="accent1" accent2="accent2" accent3="accent3" accent4="accent4" accent5="accent5" accent6="accent6" hlink="hlink" folHlink="folHlink"/>
  <p:sldLayoutIdLst>
    <p:sldLayoutId id="2147483767" r:id="rId2"/>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8"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49" name="PlaceHolder 1"/>
          <p:cNvSpPr>
            <a:spLocks noGrp="1"/>
          </p:cNvSpPr>
          <p:nvPr>
            <p:ph type="title"/>
          </p:nvPr>
        </p:nvSpPr>
        <p:spPr>
          <a:xfrm>
            <a:off x="521280" y="978480"/>
            <a:ext cx="11155320" cy="146268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50" name="PlaceHolder 2"/>
          <p:cNvSpPr>
            <a:spLocks noGrp="1"/>
          </p:cNvSpPr>
          <p:nvPr>
            <p:ph type="body"/>
          </p:nvPr>
        </p:nvSpPr>
        <p:spPr>
          <a:xfrm>
            <a:off x="521280" y="2578680"/>
            <a:ext cx="11155320" cy="37670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51" name="PlaceHolder 3"/>
          <p:cNvSpPr>
            <a:spLocks noGrp="1"/>
          </p:cNvSpPr>
          <p:nvPr>
            <p:ph type="dt" idx="181"/>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52" name="PlaceHolder 4"/>
          <p:cNvSpPr>
            <a:spLocks noGrp="1"/>
          </p:cNvSpPr>
          <p:nvPr>
            <p:ph type="ftr" idx="182"/>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53" name="PlaceHolder 5"/>
          <p:cNvSpPr>
            <a:spLocks noGrp="1"/>
          </p:cNvSpPr>
          <p:nvPr>
            <p:ph type="sldNum" idx="183"/>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CA9450FF-EA95-4DF7-A166-6844CECB8EC1}"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2"/>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Freeform: Shape 6" hidden="1">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57" name="PlaceHolder 1"/>
          <p:cNvSpPr>
            <a:spLocks noGrp="1"/>
          </p:cNvSpPr>
          <p:nvPr>
            <p:ph type="title"/>
          </p:nvPr>
        </p:nvSpPr>
        <p:spPr>
          <a:xfrm>
            <a:off x="521280" y="978480"/>
            <a:ext cx="5019840" cy="4288320"/>
          </a:xfrm>
          <a:prstGeom prst="rect">
            <a:avLst/>
          </a:prstGeom>
          <a:noFill/>
          <a:ln w="0">
            <a:noFill/>
          </a:ln>
        </p:spPr>
        <p:txBody>
          <a:bodyPr lIns="91440" rIns="91440" tIns="45720" bIns="45720" anchor="t">
            <a:normAutofit/>
          </a:bodyPr>
          <a:p>
            <a:pPr indent="0" defTabSz="914400">
              <a:lnSpc>
                <a:spcPct val="100000"/>
              </a:lnSpc>
              <a:buNone/>
            </a:pPr>
            <a:r>
              <a:rPr b="1" lang="en-US" sz="5400" spc="-1" strike="noStrike">
                <a:solidFill>
                  <a:schemeClr val="dk1"/>
                </a:solidFill>
                <a:latin typeface="Bierstadt"/>
              </a:rPr>
              <a:t>Click to edit Master title style</a:t>
            </a:r>
            <a:endParaRPr b="0" lang="en-US" sz="5400" spc="-1" strike="noStrike">
              <a:solidFill>
                <a:schemeClr val="dk1"/>
              </a:solidFill>
              <a:latin typeface="Bierstadt"/>
            </a:endParaRPr>
          </a:p>
        </p:txBody>
      </p:sp>
      <p:sp>
        <p:nvSpPr>
          <p:cNvPr id="358" name="PlaceHolder 2"/>
          <p:cNvSpPr>
            <a:spLocks noGrp="1"/>
          </p:cNvSpPr>
          <p:nvPr>
            <p:ph type="body"/>
          </p:nvPr>
        </p:nvSpPr>
        <p:spPr>
          <a:xfrm>
            <a:off x="521280" y="5266800"/>
            <a:ext cx="5019840" cy="1087920"/>
          </a:xfrm>
          <a:prstGeom prst="rect">
            <a:avLst/>
          </a:prstGeom>
          <a:noFill/>
          <a:ln w="0">
            <a:noFill/>
          </a:ln>
        </p:spPr>
        <p:txBody>
          <a:bodyPr lIns="91440" rIns="91440" tIns="45720" bIns="45720" anchor="b">
            <a:normAutofit/>
          </a:bodyPr>
          <a:p>
            <a:pPr indent="0" defTabSz="914400">
              <a:lnSpc>
                <a:spcPct val="110000"/>
              </a:lnSpc>
              <a:spcBef>
                <a:spcPts val="1001"/>
              </a:spcBef>
              <a:buNone/>
              <a:tabLst>
                <a:tab algn="l" pos="0"/>
              </a:tabLst>
            </a:pPr>
            <a:r>
              <a:rPr b="0" i="1" lang="en-US" sz="2200" spc="-1" strike="noStrike">
                <a:solidFill>
                  <a:schemeClr val="dk1">
                    <a:tint val="82000"/>
                  </a:schemeClr>
                </a:solidFill>
                <a:latin typeface="Bierstadt"/>
              </a:rPr>
              <a:t>Click to edit Master text styles</a:t>
            </a:r>
            <a:endParaRPr b="0" lang="en-US" sz="2200" spc="-1" strike="noStrike">
              <a:solidFill>
                <a:schemeClr val="dk1"/>
              </a:solidFill>
              <a:latin typeface="Bierstadt"/>
            </a:endParaRPr>
          </a:p>
        </p:txBody>
      </p:sp>
      <p:sp>
        <p:nvSpPr>
          <p:cNvPr id="359" name="PlaceHolder 3"/>
          <p:cNvSpPr>
            <a:spLocks noGrp="1"/>
          </p:cNvSpPr>
          <p:nvPr>
            <p:ph type="dt" idx="184"/>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60" name="PlaceHolder 4"/>
          <p:cNvSpPr>
            <a:spLocks noGrp="1"/>
          </p:cNvSpPr>
          <p:nvPr>
            <p:ph type="ftr" idx="185"/>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61" name="PlaceHolder 5"/>
          <p:cNvSpPr>
            <a:spLocks noGrp="1"/>
          </p:cNvSpPr>
          <p:nvPr>
            <p:ph type="sldNum" idx="186"/>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AD08422A-D6DA-4E55-97C4-F8F299407DF8}"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
        <p:nvSpPr>
          <p:cNvPr id="362" name="Rectangle 6"/>
          <p:cNvSpPr/>
          <p:nvPr/>
        </p:nvSpPr>
        <p:spPr>
          <a:xfrm>
            <a:off x="518040" y="507960"/>
            <a:ext cx="5020920" cy="149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Tree>
  </p:cSld>
  <p:clrMap bg1="lt1" bg2="lt2" tx1="dk1" tx2="dk2" accent1="accent1" accent2="accent2" accent3="accent3" accent4="accent4" accent5="accent5" accent6="accent6" hlink="hlink" folHlink="folHlink"/>
  <p:sldLayoutIdLst>
    <p:sldLayoutId id="2147483771" r:id="rId2"/>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3"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64" name="PlaceHolder 1"/>
          <p:cNvSpPr>
            <a:spLocks noGrp="1"/>
          </p:cNvSpPr>
          <p:nvPr>
            <p:ph type="title"/>
          </p:nvPr>
        </p:nvSpPr>
        <p:spPr>
          <a:xfrm>
            <a:off x="521280" y="978480"/>
            <a:ext cx="11155320" cy="146268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65" name="PlaceHolder 2"/>
          <p:cNvSpPr>
            <a:spLocks noGrp="1"/>
          </p:cNvSpPr>
          <p:nvPr>
            <p:ph type="body"/>
          </p:nvPr>
        </p:nvSpPr>
        <p:spPr>
          <a:xfrm>
            <a:off x="521280" y="2578680"/>
            <a:ext cx="5166000" cy="37670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66" name="PlaceHolder 3"/>
          <p:cNvSpPr>
            <a:spLocks noGrp="1"/>
          </p:cNvSpPr>
          <p:nvPr>
            <p:ph type="body"/>
          </p:nvPr>
        </p:nvSpPr>
        <p:spPr>
          <a:xfrm>
            <a:off x="6519600" y="2578680"/>
            <a:ext cx="5166000" cy="37670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67" name="PlaceHolder 4"/>
          <p:cNvSpPr>
            <a:spLocks noGrp="1"/>
          </p:cNvSpPr>
          <p:nvPr>
            <p:ph type="dt" idx="187"/>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68" name="PlaceHolder 5"/>
          <p:cNvSpPr>
            <a:spLocks noGrp="1"/>
          </p:cNvSpPr>
          <p:nvPr>
            <p:ph type="ftr" idx="188"/>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69" name="PlaceHolder 6"/>
          <p:cNvSpPr>
            <a:spLocks noGrp="1"/>
          </p:cNvSpPr>
          <p:nvPr>
            <p:ph type="sldNum" idx="189"/>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45A07647-21FF-47C5-B81F-F39AFE2A744F}"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3" r:id="rId2"/>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3"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74" name="PlaceHolder 1"/>
          <p:cNvSpPr>
            <a:spLocks noGrp="1"/>
          </p:cNvSpPr>
          <p:nvPr>
            <p:ph type="title"/>
          </p:nvPr>
        </p:nvSpPr>
        <p:spPr>
          <a:xfrm>
            <a:off x="521280" y="978480"/>
            <a:ext cx="11164320" cy="121572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75" name="PlaceHolder 2"/>
          <p:cNvSpPr>
            <a:spLocks noGrp="1"/>
          </p:cNvSpPr>
          <p:nvPr>
            <p:ph type="body"/>
          </p:nvPr>
        </p:nvSpPr>
        <p:spPr>
          <a:xfrm>
            <a:off x="521280" y="2340720"/>
            <a:ext cx="5166000" cy="658080"/>
          </a:xfrm>
          <a:prstGeom prst="rect">
            <a:avLst/>
          </a:prstGeom>
          <a:noFill/>
          <a:ln w="0">
            <a:noFill/>
          </a:ln>
        </p:spPr>
        <p:txBody>
          <a:bodyPr lIns="91440" rIns="91440" tIns="45720" bIns="45720" anchor="b">
            <a:normAutofit/>
          </a:bodyPr>
          <a:p>
            <a:pPr indent="0" defTabSz="914400">
              <a:lnSpc>
                <a:spcPct val="110000"/>
              </a:lnSpc>
              <a:spcBef>
                <a:spcPts val="1001"/>
              </a:spcBef>
              <a:buNone/>
              <a:tabLst>
                <a:tab algn="l" pos="0"/>
              </a:tabLst>
            </a:pPr>
            <a:r>
              <a:rPr b="0" i="1" lang="en-US" sz="2200" spc="-1" strike="noStrike">
                <a:solidFill>
                  <a:schemeClr val="dk1"/>
                </a:solidFill>
                <a:latin typeface="Bierstadt"/>
              </a:rPr>
              <a:t>Click to edit Master text styles</a:t>
            </a:r>
            <a:endParaRPr b="0" lang="en-US" sz="2200" spc="-1" strike="noStrike">
              <a:solidFill>
                <a:schemeClr val="dk1"/>
              </a:solidFill>
              <a:latin typeface="Bierstadt"/>
            </a:endParaRPr>
          </a:p>
        </p:txBody>
      </p:sp>
      <p:sp>
        <p:nvSpPr>
          <p:cNvPr id="376" name="PlaceHolder 3"/>
          <p:cNvSpPr>
            <a:spLocks noGrp="1"/>
          </p:cNvSpPr>
          <p:nvPr>
            <p:ph type="body"/>
          </p:nvPr>
        </p:nvSpPr>
        <p:spPr>
          <a:xfrm>
            <a:off x="521280" y="3035880"/>
            <a:ext cx="5166000" cy="33098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77" name="PlaceHolder 4"/>
          <p:cNvSpPr>
            <a:spLocks noGrp="1"/>
          </p:cNvSpPr>
          <p:nvPr>
            <p:ph type="body"/>
          </p:nvPr>
        </p:nvSpPr>
        <p:spPr>
          <a:xfrm>
            <a:off x="6519600" y="2340720"/>
            <a:ext cx="5166000" cy="658080"/>
          </a:xfrm>
          <a:prstGeom prst="rect">
            <a:avLst/>
          </a:prstGeom>
          <a:noFill/>
          <a:ln w="0">
            <a:noFill/>
          </a:ln>
        </p:spPr>
        <p:txBody>
          <a:bodyPr lIns="91440" rIns="91440" tIns="45720" bIns="45720" anchor="b">
            <a:normAutofit/>
          </a:bodyPr>
          <a:p>
            <a:pPr indent="0" defTabSz="914400">
              <a:lnSpc>
                <a:spcPct val="110000"/>
              </a:lnSpc>
              <a:spcBef>
                <a:spcPts val="1001"/>
              </a:spcBef>
              <a:buNone/>
              <a:tabLst>
                <a:tab algn="l" pos="0"/>
              </a:tabLst>
            </a:pPr>
            <a:r>
              <a:rPr b="0" i="1" lang="en-US" sz="2200" spc="-1" strike="noStrike">
                <a:solidFill>
                  <a:schemeClr val="dk1"/>
                </a:solidFill>
                <a:latin typeface="Bierstadt"/>
              </a:rPr>
              <a:t>Click to edit Master text styles</a:t>
            </a:r>
            <a:endParaRPr b="0" lang="en-US" sz="2200" spc="-1" strike="noStrike">
              <a:solidFill>
                <a:schemeClr val="dk1"/>
              </a:solidFill>
              <a:latin typeface="Bierstadt"/>
            </a:endParaRPr>
          </a:p>
        </p:txBody>
      </p:sp>
      <p:sp>
        <p:nvSpPr>
          <p:cNvPr id="378" name="PlaceHolder 5"/>
          <p:cNvSpPr>
            <a:spLocks noGrp="1"/>
          </p:cNvSpPr>
          <p:nvPr>
            <p:ph type="body"/>
          </p:nvPr>
        </p:nvSpPr>
        <p:spPr>
          <a:xfrm>
            <a:off x="6519600" y="3035880"/>
            <a:ext cx="5166000" cy="330984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000000"/>
              </a:buClr>
              <a:buFont typeface="Arial"/>
              <a:buChar char="•"/>
            </a:pPr>
            <a:r>
              <a:rPr b="0" lang="en-US" sz="1800" spc="-1" strike="noStrike">
                <a:solidFill>
                  <a:schemeClr val="dk1"/>
                </a:solidFill>
                <a:latin typeface="Bierstadt"/>
              </a:rPr>
              <a:t>Click to edit Master text styles</a:t>
            </a:r>
            <a:endParaRPr b="0" lang="en-US" sz="18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Second level</a:t>
            </a:r>
            <a:endParaRPr b="0" lang="en-US" sz="16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Third level</a:t>
            </a:r>
            <a:endParaRPr b="0" lang="en-US" sz="14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Fourth level</a:t>
            </a:r>
            <a:endParaRPr b="0" lang="en-US" sz="12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200" spc="-1" strike="noStrike">
                <a:solidFill>
                  <a:schemeClr val="dk1"/>
                </a:solidFill>
                <a:latin typeface="Bierstadt"/>
              </a:rPr>
              <a:t>Fifth level</a:t>
            </a:r>
            <a:endParaRPr b="0" lang="en-US" sz="1200" spc="-1" strike="noStrike">
              <a:solidFill>
                <a:schemeClr val="dk1"/>
              </a:solidFill>
              <a:latin typeface="Bierstadt"/>
            </a:endParaRPr>
          </a:p>
        </p:txBody>
      </p:sp>
      <p:sp>
        <p:nvSpPr>
          <p:cNvPr id="379" name="PlaceHolder 6"/>
          <p:cNvSpPr>
            <a:spLocks noGrp="1"/>
          </p:cNvSpPr>
          <p:nvPr>
            <p:ph type="dt" idx="190"/>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80" name="PlaceHolder 7"/>
          <p:cNvSpPr>
            <a:spLocks noGrp="1"/>
          </p:cNvSpPr>
          <p:nvPr>
            <p:ph type="ftr" idx="191"/>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81" name="PlaceHolder 8"/>
          <p:cNvSpPr>
            <a:spLocks noGrp="1"/>
          </p:cNvSpPr>
          <p:nvPr>
            <p:ph type="sldNum" idx="192"/>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7BB0E92B-7967-40EF-AB6D-04A4FA6F0CAD}"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5" r:id="rId2"/>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2"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83" name="PlaceHolder 1"/>
          <p:cNvSpPr>
            <a:spLocks noGrp="1"/>
          </p:cNvSpPr>
          <p:nvPr>
            <p:ph type="title"/>
          </p:nvPr>
        </p:nvSpPr>
        <p:spPr>
          <a:xfrm>
            <a:off x="521280" y="978480"/>
            <a:ext cx="11155320" cy="146268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84" name="PlaceHolder 2"/>
          <p:cNvSpPr>
            <a:spLocks noGrp="1"/>
          </p:cNvSpPr>
          <p:nvPr>
            <p:ph type="dt" idx="193"/>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85" name="PlaceHolder 3"/>
          <p:cNvSpPr>
            <a:spLocks noGrp="1"/>
          </p:cNvSpPr>
          <p:nvPr>
            <p:ph type="ftr" idx="194"/>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86" name="PlaceHolder 4"/>
          <p:cNvSpPr>
            <a:spLocks noGrp="1"/>
          </p:cNvSpPr>
          <p:nvPr>
            <p:ph type="sldNum" idx="195"/>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E31D31BC-83C9-4CFA-8B76-EF7C565FF8F6}"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77" r:id="rId2"/>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8" name="Freeform: Shape 6" hidden="1">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89" name="PlaceHolder 1"/>
          <p:cNvSpPr>
            <a:spLocks noGrp="1"/>
          </p:cNvSpPr>
          <p:nvPr>
            <p:ph type="dt" idx="196"/>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90" name="PlaceHolder 2"/>
          <p:cNvSpPr>
            <a:spLocks noGrp="1"/>
          </p:cNvSpPr>
          <p:nvPr>
            <p:ph type="ftr" idx="197"/>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391" name="PlaceHolder 3"/>
          <p:cNvSpPr>
            <a:spLocks noGrp="1"/>
          </p:cNvSpPr>
          <p:nvPr>
            <p:ph type="sldNum" idx="198"/>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6F543568-FB5F-450E-ACD7-CEA61413A5CB}"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
        <p:nvSpPr>
          <p:cNvPr id="39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Bierstadt"/>
              </a:rPr>
              <a:t>Click to edit the title text format</a:t>
            </a:r>
            <a:endParaRPr b="0" lang="en-US" sz="1800" spc="-1" strike="noStrike">
              <a:solidFill>
                <a:schemeClr val="dk1"/>
              </a:solidFill>
              <a:latin typeface="Bierstadt"/>
            </a:endParaRPr>
          </a:p>
        </p:txBody>
      </p:sp>
      <p:sp>
        <p:nvSpPr>
          <p:cNvPr id="39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0" lang="en-US" sz="1800" spc="-1" strike="noStrike">
                <a:solidFill>
                  <a:schemeClr val="dk1"/>
                </a:solidFill>
                <a:latin typeface="Bierstadt"/>
              </a:rPr>
              <a:t>Click to edit the outline text format</a:t>
            </a:r>
            <a:endParaRPr b="0" lang="en-US" sz="1800" spc="-1" strike="noStrike">
              <a:solidFill>
                <a:schemeClr val="dk1"/>
              </a:solidFill>
              <a:latin typeface="Bierstadt"/>
            </a:endParaRPr>
          </a:p>
          <a:p>
            <a:pPr lvl="1" marL="864000" indent="-324000">
              <a:lnSpc>
                <a:spcPct val="110000"/>
              </a:lnSpc>
              <a:spcBef>
                <a:spcPts val="1134"/>
              </a:spcBef>
              <a:buClr>
                <a:srgbClr val="000000"/>
              </a:buClr>
              <a:buSzPct val="75000"/>
              <a:buFont typeface="Symbol" charset="2"/>
              <a:buChar char=""/>
            </a:pPr>
            <a:r>
              <a:rPr b="0" lang="en-US" sz="1400" spc="-1" strike="noStrike">
                <a:solidFill>
                  <a:schemeClr val="dk1"/>
                </a:solidFill>
                <a:latin typeface="Bierstadt"/>
              </a:rPr>
              <a:t>Second Outline Level</a:t>
            </a:r>
            <a:endParaRPr b="0" lang="en-US" sz="1400" spc="-1" strike="noStrike">
              <a:solidFill>
                <a:schemeClr val="dk1"/>
              </a:solidFill>
              <a:latin typeface="Bierstadt"/>
            </a:endParaRPr>
          </a:p>
          <a:p>
            <a:pPr lvl="2" marL="1296000" indent="-288000">
              <a:lnSpc>
                <a:spcPct val="110000"/>
              </a:lnSpc>
              <a:spcBef>
                <a:spcPts val="850"/>
              </a:spcBef>
              <a:buClr>
                <a:srgbClr val="000000"/>
              </a:buClr>
              <a:buSzPct val="45000"/>
              <a:buFont typeface="Wingdings" charset="2"/>
              <a:buChar char=""/>
            </a:pPr>
            <a:r>
              <a:rPr b="0" lang="en-US" sz="1200" spc="-1" strike="noStrike">
                <a:solidFill>
                  <a:schemeClr val="dk1"/>
                </a:solidFill>
                <a:latin typeface="Bierstadt"/>
              </a:rPr>
              <a:t>Third Outline Level</a:t>
            </a:r>
            <a:endParaRPr b="0" lang="en-US" sz="1200" spc="-1" strike="noStrike">
              <a:solidFill>
                <a:schemeClr val="dk1"/>
              </a:solidFill>
              <a:latin typeface="Bierstadt"/>
            </a:endParaRPr>
          </a:p>
          <a:p>
            <a:pPr lvl="3" marL="1728000" indent="-216000">
              <a:lnSpc>
                <a:spcPct val="110000"/>
              </a:lnSpc>
              <a:spcBef>
                <a:spcPts val="567"/>
              </a:spcBef>
              <a:buClr>
                <a:srgbClr val="000000"/>
              </a:buClr>
              <a:buSzPct val="75000"/>
              <a:buFont typeface="Symbol" charset="2"/>
              <a:buChar char=""/>
            </a:pPr>
            <a:r>
              <a:rPr b="0" lang="en-US" sz="1200" spc="-1" strike="noStrike">
                <a:solidFill>
                  <a:schemeClr val="dk1"/>
                </a:solidFill>
                <a:latin typeface="Bierstadt"/>
              </a:rPr>
              <a:t>Fourth Outline Level</a:t>
            </a:r>
            <a:endParaRPr b="0" lang="en-US" sz="1200" spc="-1" strike="noStrike">
              <a:solidFill>
                <a:schemeClr val="dk1"/>
              </a:solidFill>
              <a:latin typeface="Bierstadt"/>
            </a:endParaRPr>
          </a:p>
          <a:p>
            <a:pPr lvl="4" marL="2160000" indent="-216000">
              <a:lnSpc>
                <a:spcPct val="110000"/>
              </a:lnSpc>
              <a:spcBef>
                <a:spcPts val="283"/>
              </a:spcBef>
              <a:buClr>
                <a:srgbClr val="000000"/>
              </a:buClr>
              <a:buSzPct val="45000"/>
              <a:buFont typeface="Wingdings" charset="2"/>
              <a:buChar char=""/>
            </a:pPr>
            <a:r>
              <a:rPr b="0" lang="en-US" sz="2000" spc="-1" strike="noStrike">
                <a:solidFill>
                  <a:schemeClr val="dk1"/>
                </a:solidFill>
                <a:latin typeface="Bierstadt"/>
              </a:rPr>
              <a:t>Fifth Outline Level</a:t>
            </a:r>
            <a:endParaRPr b="0" lang="en-US" sz="2000" spc="-1" strike="noStrike">
              <a:solidFill>
                <a:schemeClr val="dk1"/>
              </a:solidFill>
              <a:latin typeface="Bierstadt"/>
            </a:endParaRPr>
          </a:p>
          <a:p>
            <a:pPr lvl="5" marL="2592000" indent="-216000">
              <a:lnSpc>
                <a:spcPct val="110000"/>
              </a:lnSpc>
              <a:spcBef>
                <a:spcPts val="283"/>
              </a:spcBef>
              <a:buClr>
                <a:srgbClr val="000000"/>
              </a:buClr>
              <a:buSzPct val="45000"/>
              <a:buFont typeface="Wingdings" charset="2"/>
              <a:buChar char=""/>
            </a:pPr>
            <a:r>
              <a:rPr b="0" lang="en-US" sz="2000" spc="-1" strike="noStrike">
                <a:solidFill>
                  <a:schemeClr val="dk1"/>
                </a:solidFill>
                <a:latin typeface="Bierstadt"/>
              </a:rPr>
              <a:t>Sixth Outline Level</a:t>
            </a:r>
            <a:endParaRPr b="0" lang="en-US" sz="2000" spc="-1" strike="noStrike">
              <a:solidFill>
                <a:schemeClr val="dk1"/>
              </a:solidFill>
              <a:latin typeface="Bierstadt"/>
            </a:endParaRPr>
          </a:p>
          <a:p>
            <a:pPr lvl="6" marL="3024000" indent="-216000">
              <a:lnSpc>
                <a:spcPct val="110000"/>
              </a:lnSpc>
              <a:spcBef>
                <a:spcPts val="283"/>
              </a:spcBef>
              <a:buClr>
                <a:srgbClr val="000000"/>
              </a:buClr>
              <a:buSzPct val="45000"/>
              <a:buFont typeface="Wingdings" charset="2"/>
              <a:buChar char=""/>
            </a:pPr>
            <a:r>
              <a:rPr b="0" lang="en-US" sz="2000" spc="-1" strike="noStrike">
                <a:solidFill>
                  <a:schemeClr val="dk1"/>
                </a:solidFill>
                <a:latin typeface="Bierstadt"/>
              </a:rPr>
              <a:t>Seventh Outline Level</a:t>
            </a:r>
            <a:endParaRPr b="0" lang="en-US" sz="2000" spc="-1" strike="noStrike">
              <a:solidFill>
                <a:schemeClr val="dk1"/>
              </a:solidFill>
              <a:latin typeface="Bierstadt"/>
            </a:endParaRPr>
          </a:p>
        </p:txBody>
      </p:sp>
    </p:spTree>
  </p:cSld>
  <p:clrMap bg1="lt1" bg2="lt2" tx1="dk1" tx2="dk2" accent1="accent1" accent2="accent2" accent3="accent3" accent4="accent4" accent5="accent5" accent6="accent6" hlink="hlink" folHlink="folHlink"/>
  <p:sldLayoutIdLst>
    <p:sldLayoutId id="2147483779" r:id="rId2"/>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4"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395" name="PlaceHolder 1"/>
          <p:cNvSpPr>
            <a:spLocks noGrp="1"/>
          </p:cNvSpPr>
          <p:nvPr>
            <p:ph type="title"/>
          </p:nvPr>
        </p:nvSpPr>
        <p:spPr>
          <a:xfrm>
            <a:off x="521280" y="978480"/>
            <a:ext cx="5019840" cy="245952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396" name="PlaceHolder 2"/>
          <p:cNvSpPr>
            <a:spLocks noGrp="1"/>
          </p:cNvSpPr>
          <p:nvPr>
            <p:ph type="body"/>
          </p:nvPr>
        </p:nvSpPr>
        <p:spPr>
          <a:xfrm>
            <a:off x="6519600" y="987480"/>
            <a:ext cx="5166000" cy="535788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000000"/>
              </a:buClr>
              <a:buFont typeface="Arial"/>
              <a:buChar char="•"/>
            </a:pPr>
            <a:r>
              <a:rPr b="0" lang="en-US" sz="2000" spc="-1" strike="noStrike">
                <a:solidFill>
                  <a:schemeClr val="dk1"/>
                </a:solidFill>
                <a:latin typeface="Bierstadt"/>
              </a:rPr>
              <a:t>Click to edit Master text styles</a:t>
            </a:r>
            <a:endParaRPr b="0" lang="en-US" sz="2000" spc="-1" strike="noStrike">
              <a:solidFill>
                <a:schemeClr val="dk1"/>
              </a:solidFill>
              <a:latin typeface="Bierstadt"/>
            </a:endParaRPr>
          </a:p>
          <a:p>
            <a:pPr lvl="1" marL="685800" indent="-228600" defTabSz="914400">
              <a:lnSpc>
                <a:spcPct val="110000"/>
              </a:lnSpc>
              <a:spcBef>
                <a:spcPts val="499"/>
              </a:spcBef>
              <a:buClr>
                <a:srgbClr val="000000"/>
              </a:buClr>
              <a:buFont typeface="Arial"/>
              <a:buChar char="•"/>
            </a:pPr>
            <a:r>
              <a:rPr b="0" lang="en-US" sz="1800" spc="-1" strike="noStrike">
                <a:solidFill>
                  <a:schemeClr val="dk1"/>
                </a:solidFill>
                <a:latin typeface="Bierstadt"/>
              </a:rPr>
              <a:t>Second level</a:t>
            </a:r>
            <a:endParaRPr b="0" lang="en-US" sz="1800" spc="-1" strike="noStrike">
              <a:solidFill>
                <a:schemeClr val="dk1"/>
              </a:solidFill>
              <a:latin typeface="Bierstadt"/>
            </a:endParaRPr>
          </a:p>
          <a:p>
            <a:pPr lvl="2" marL="1143000" indent="-228600" defTabSz="914400">
              <a:lnSpc>
                <a:spcPct val="110000"/>
              </a:lnSpc>
              <a:spcBef>
                <a:spcPts val="499"/>
              </a:spcBef>
              <a:buClr>
                <a:srgbClr val="000000"/>
              </a:buClr>
              <a:buFont typeface="Arial"/>
              <a:buChar char="•"/>
            </a:pPr>
            <a:r>
              <a:rPr b="0" lang="en-US" sz="1600" spc="-1" strike="noStrike">
                <a:solidFill>
                  <a:schemeClr val="dk1"/>
                </a:solidFill>
                <a:latin typeface="Bierstadt"/>
              </a:rPr>
              <a:t>Third level</a:t>
            </a:r>
            <a:endParaRPr b="0" lang="en-US" sz="1600" spc="-1" strike="noStrike">
              <a:solidFill>
                <a:schemeClr val="dk1"/>
              </a:solidFill>
              <a:latin typeface="Bierstadt"/>
            </a:endParaRPr>
          </a:p>
          <a:p>
            <a:pPr lvl="3" marL="16002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Fourth level</a:t>
            </a:r>
            <a:endParaRPr b="0" lang="en-US" sz="1400" spc="-1" strike="noStrike">
              <a:solidFill>
                <a:schemeClr val="dk1"/>
              </a:solidFill>
              <a:latin typeface="Bierstadt"/>
            </a:endParaRPr>
          </a:p>
          <a:p>
            <a:pPr lvl="4" marL="2057400" indent="-228600" defTabSz="914400">
              <a:lnSpc>
                <a:spcPct val="110000"/>
              </a:lnSpc>
              <a:spcBef>
                <a:spcPts val="499"/>
              </a:spcBef>
              <a:buClr>
                <a:srgbClr val="000000"/>
              </a:buClr>
              <a:buFont typeface="Arial"/>
              <a:buChar char="•"/>
            </a:pPr>
            <a:r>
              <a:rPr b="0" lang="en-US" sz="1400" spc="-1" strike="noStrike">
                <a:solidFill>
                  <a:schemeClr val="dk1"/>
                </a:solidFill>
                <a:latin typeface="Bierstadt"/>
              </a:rPr>
              <a:t>Fifth level</a:t>
            </a:r>
            <a:endParaRPr b="0" lang="en-US" sz="1400" spc="-1" strike="noStrike">
              <a:solidFill>
                <a:schemeClr val="dk1"/>
              </a:solidFill>
              <a:latin typeface="Bierstadt"/>
            </a:endParaRPr>
          </a:p>
        </p:txBody>
      </p:sp>
      <p:sp>
        <p:nvSpPr>
          <p:cNvPr id="397" name="PlaceHolder 3"/>
          <p:cNvSpPr>
            <a:spLocks noGrp="1"/>
          </p:cNvSpPr>
          <p:nvPr>
            <p:ph type="body"/>
          </p:nvPr>
        </p:nvSpPr>
        <p:spPr>
          <a:xfrm>
            <a:off x="521280" y="3575160"/>
            <a:ext cx="5019840" cy="277020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i="1" lang="en-US" sz="2200" spc="-1" strike="noStrike">
                <a:solidFill>
                  <a:schemeClr val="dk1"/>
                </a:solidFill>
                <a:latin typeface="Bierstadt"/>
              </a:rPr>
              <a:t>Click to edit Master text styles</a:t>
            </a:r>
            <a:endParaRPr b="0" lang="en-US" sz="2200" spc="-1" strike="noStrike">
              <a:solidFill>
                <a:schemeClr val="dk1"/>
              </a:solidFill>
              <a:latin typeface="Bierstadt"/>
            </a:endParaRPr>
          </a:p>
        </p:txBody>
      </p:sp>
      <p:sp>
        <p:nvSpPr>
          <p:cNvPr id="398" name="PlaceHolder 4"/>
          <p:cNvSpPr>
            <a:spLocks noGrp="1"/>
          </p:cNvSpPr>
          <p:nvPr>
            <p:ph type="dt" idx="199"/>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399" name="PlaceHolder 5"/>
          <p:cNvSpPr>
            <a:spLocks noGrp="1"/>
          </p:cNvSpPr>
          <p:nvPr>
            <p:ph type="ftr" idx="200"/>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400" name="PlaceHolder 6"/>
          <p:cNvSpPr>
            <a:spLocks noGrp="1"/>
          </p:cNvSpPr>
          <p:nvPr>
            <p:ph type="sldNum" idx="201"/>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FE63EEDF-09B1-462D-B56D-040B27BFC794}"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1" r:id="rId2"/>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1" name="Freeform: Shape 6">
            <a:extLst>
              <a:ext uri="{C183D7F6-B498-43B3-948B-1728B52AA6E4}">
                <adec:decorative xmlns:adec="http://schemas.microsoft.com/office/drawing/2017/decorative" val="1"/>
              </a:ext>
            </a:extLst>
          </p:cNvPr>
          <p:cNvSpPr/>
          <p:nvPr/>
        </p:nvSpPr>
        <p:spPr>
          <a:xfrm>
            <a:off x="518040" y="507960"/>
            <a:ext cx="11152800" cy="149040"/>
          </a:xfrm>
          <a:custGeom>
            <a:avLst/>
            <a:gdLst>
              <a:gd name="textAreaLeft" fmla="*/ 0 w 11152800"/>
              <a:gd name="textAreaRight" fmla="*/ 11153160 w 11152800"/>
              <a:gd name="textAreaTop" fmla="*/ 0 h 149040"/>
              <a:gd name="textAreaBottom" fmla="*/ 149400 h 149040"/>
            </a:gdLst>
            <a:ahLst/>
            <a:rect l="textAreaLeft" t="textAreaTop" r="textAreaRight" b="textAreaBottom"/>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Bierstadt"/>
            </a:endParaRPr>
          </a:p>
        </p:txBody>
      </p:sp>
      <p:sp>
        <p:nvSpPr>
          <p:cNvPr id="402" name="PlaceHolder 1"/>
          <p:cNvSpPr>
            <a:spLocks noGrp="1"/>
          </p:cNvSpPr>
          <p:nvPr>
            <p:ph type="title"/>
          </p:nvPr>
        </p:nvSpPr>
        <p:spPr>
          <a:xfrm>
            <a:off x="521280" y="978480"/>
            <a:ext cx="5019840" cy="2459520"/>
          </a:xfrm>
          <a:prstGeom prst="rect">
            <a:avLst/>
          </a:prstGeom>
          <a:noFill/>
          <a:ln w="0">
            <a:noFill/>
          </a:ln>
        </p:spPr>
        <p:txBody>
          <a:bodyPr lIns="91440" rIns="91440" tIns="45720" bIns="45720" anchor="t">
            <a:noAutofit/>
          </a:bodyPr>
          <a:p>
            <a:pPr indent="0" defTabSz="914400">
              <a:lnSpc>
                <a:spcPct val="100000"/>
              </a:lnSpc>
              <a:buNone/>
            </a:pPr>
            <a:r>
              <a:rPr b="1" lang="en-US" sz="4400" spc="-1" strike="noStrike">
                <a:solidFill>
                  <a:schemeClr val="dk1"/>
                </a:solidFill>
                <a:latin typeface="Bierstadt"/>
              </a:rPr>
              <a:t>Click to edit Master title style</a:t>
            </a:r>
            <a:endParaRPr b="0" lang="en-US" sz="4400" spc="-1" strike="noStrike">
              <a:solidFill>
                <a:schemeClr val="dk1"/>
              </a:solidFill>
              <a:latin typeface="Bierstadt"/>
            </a:endParaRPr>
          </a:p>
        </p:txBody>
      </p:sp>
      <p:sp>
        <p:nvSpPr>
          <p:cNvPr id="403" name="PlaceHolder 2"/>
          <p:cNvSpPr>
            <a:spLocks noGrp="1"/>
          </p:cNvSpPr>
          <p:nvPr>
            <p:ph type="body"/>
          </p:nvPr>
        </p:nvSpPr>
        <p:spPr>
          <a:xfrm>
            <a:off x="6519600" y="987480"/>
            <a:ext cx="5166000" cy="5357880"/>
          </a:xfrm>
          <a:prstGeom prst="rect">
            <a:avLst/>
          </a:prstGeom>
          <a:noFill/>
          <a:ln w="0">
            <a:noFill/>
          </a:ln>
        </p:spPr>
        <p:txBody>
          <a:bodyPr lIns="90000" rIns="90000" tIns="45000" bIns="45000" anchor="t">
            <a:noAutofit/>
          </a:bodyPr>
          <a:p>
            <a:pPr marL="432000" indent="-324000">
              <a:lnSpc>
                <a:spcPct val="110000"/>
              </a:lnSpc>
              <a:spcBef>
                <a:spcPts val="1417"/>
              </a:spcBef>
              <a:buClr>
                <a:srgbClr val="000000"/>
              </a:buClr>
              <a:buSzPct val="45000"/>
              <a:buFont typeface="Wingdings" charset="2"/>
              <a:buChar char=""/>
            </a:pPr>
            <a:r>
              <a:rPr b="0" lang="en-US" sz="3200" spc="-1" strike="noStrike">
                <a:solidFill>
                  <a:schemeClr val="dk1"/>
                </a:solidFill>
                <a:latin typeface="Bierstadt"/>
              </a:rPr>
              <a:t>Click to edit the outline text format</a:t>
            </a:r>
            <a:endParaRPr b="0" lang="en-US" sz="3200" spc="-1" strike="noStrike">
              <a:solidFill>
                <a:schemeClr val="dk1"/>
              </a:solidFill>
              <a:latin typeface="Bierstadt"/>
            </a:endParaRPr>
          </a:p>
          <a:p>
            <a:pPr lvl="1" marL="864000" indent="-324000">
              <a:lnSpc>
                <a:spcPct val="110000"/>
              </a:lnSpc>
              <a:spcBef>
                <a:spcPts val="1134"/>
              </a:spcBef>
              <a:buClr>
                <a:srgbClr val="000000"/>
              </a:buClr>
              <a:buSzPct val="75000"/>
              <a:buFont typeface="Symbol" charset="2"/>
              <a:buChar char=""/>
            </a:pPr>
            <a:r>
              <a:rPr b="0" lang="en-US" sz="3200" spc="-1" strike="noStrike">
                <a:solidFill>
                  <a:schemeClr val="dk1"/>
                </a:solidFill>
                <a:latin typeface="Bierstadt"/>
              </a:rPr>
              <a:t>Second Outline Level</a:t>
            </a:r>
            <a:endParaRPr b="0" lang="en-US" sz="3200" spc="-1" strike="noStrike">
              <a:solidFill>
                <a:schemeClr val="dk1"/>
              </a:solidFill>
              <a:latin typeface="Bierstadt"/>
            </a:endParaRPr>
          </a:p>
          <a:p>
            <a:pPr lvl="2" marL="1296000" indent="-288000">
              <a:lnSpc>
                <a:spcPct val="110000"/>
              </a:lnSpc>
              <a:spcBef>
                <a:spcPts val="850"/>
              </a:spcBef>
              <a:buClr>
                <a:srgbClr val="000000"/>
              </a:buClr>
              <a:buSzPct val="45000"/>
              <a:buFont typeface="Wingdings" charset="2"/>
              <a:buChar char=""/>
            </a:pPr>
            <a:r>
              <a:rPr b="0" lang="en-US" sz="3200" spc="-1" strike="noStrike">
                <a:solidFill>
                  <a:schemeClr val="dk1"/>
                </a:solidFill>
                <a:latin typeface="Bierstadt"/>
              </a:rPr>
              <a:t>Third Outline Level</a:t>
            </a:r>
            <a:endParaRPr b="0" lang="en-US" sz="3200" spc="-1" strike="noStrike">
              <a:solidFill>
                <a:schemeClr val="dk1"/>
              </a:solidFill>
              <a:latin typeface="Bierstadt"/>
            </a:endParaRPr>
          </a:p>
          <a:p>
            <a:pPr lvl="3" marL="1728000" indent="-216000">
              <a:lnSpc>
                <a:spcPct val="110000"/>
              </a:lnSpc>
              <a:spcBef>
                <a:spcPts val="567"/>
              </a:spcBef>
              <a:buClr>
                <a:srgbClr val="000000"/>
              </a:buClr>
              <a:buSzPct val="75000"/>
              <a:buFont typeface="Symbol" charset="2"/>
              <a:buChar char=""/>
            </a:pPr>
            <a:r>
              <a:rPr b="0" lang="en-US" sz="3200" spc="-1" strike="noStrike">
                <a:solidFill>
                  <a:schemeClr val="dk1"/>
                </a:solidFill>
                <a:latin typeface="Bierstadt"/>
              </a:rPr>
              <a:t>Fourth Outline Level</a:t>
            </a:r>
            <a:endParaRPr b="0" lang="en-US" sz="3200" spc="-1" strike="noStrike">
              <a:solidFill>
                <a:schemeClr val="dk1"/>
              </a:solidFill>
              <a:latin typeface="Bierstadt"/>
            </a:endParaRPr>
          </a:p>
          <a:p>
            <a:pPr lvl="4" marL="2160000" indent="-216000">
              <a:lnSpc>
                <a:spcPct val="110000"/>
              </a:lnSpc>
              <a:spcBef>
                <a:spcPts val="283"/>
              </a:spcBef>
              <a:buClr>
                <a:srgbClr val="000000"/>
              </a:buClr>
              <a:buSzPct val="45000"/>
              <a:buFont typeface="Wingdings" charset="2"/>
              <a:buChar char=""/>
            </a:pPr>
            <a:r>
              <a:rPr b="0" lang="en-US" sz="3200" spc="-1" strike="noStrike">
                <a:solidFill>
                  <a:schemeClr val="dk1"/>
                </a:solidFill>
                <a:latin typeface="Bierstadt"/>
              </a:rPr>
              <a:t>Fifth Outline Level</a:t>
            </a:r>
            <a:endParaRPr b="0" lang="en-US" sz="3200" spc="-1" strike="noStrike">
              <a:solidFill>
                <a:schemeClr val="dk1"/>
              </a:solidFill>
              <a:latin typeface="Bierstadt"/>
            </a:endParaRPr>
          </a:p>
          <a:p>
            <a:pPr lvl="5" marL="2592000" indent="-216000">
              <a:lnSpc>
                <a:spcPct val="110000"/>
              </a:lnSpc>
              <a:spcBef>
                <a:spcPts val="283"/>
              </a:spcBef>
              <a:buClr>
                <a:srgbClr val="000000"/>
              </a:buClr>
              <a:buSzPct val="45000"/>
              <a:buFont typeface="Wingdings" charset="2"/>
              <a:buChar char=""/>
            </a:pPr>
            <a:r>
              <a:rPr b="0" lang="en-US" sz="3200" spc="-1" strike="noStrike">
                <a:solidFill>
                  <a:schemeClr val="dk1"/>
                </a:solidFill>
                <a:latin typeface="Bierstadt"/>
              </a:rPr>
              <a:t>Sixth Outline Level</a:t>
            </a:r>
            <a:endParaRPr b="0" lang="en-US" sz="3200" spc="-1" strike="noStrike">
              <a:solidFill>
                <a:schemeClr val="dk1"/>
              </a:solidFill>
              <a:latin typeface="Bierstadt"/>
            </a:endParaRPr>
          </a:p>
          <a:p>
            <a:pPr lvl="6" marL="3024000" indent="-216000">
              <a:lnSpc>
                <a:spcPct val="110000"/>
              </a:lnSpc>
              <a:spcBef>
                <a:spcPts val="283"/>
              </a:spcBef>
              <a:buClr>
                <a:srgbClr val="000000"/>
              </a:buClr>
              <a:buSzPct val="45000"/>
              <a:buFont typeface="Wingdings" charset="2"/>
              <a:buChar char=""/>
            </a:pPr>
            <a:r>
              <a:rPr b="0" lang="en-US" sz="3200" spc="-1" strike="noStrike">
                <a:solidFill>
                  <a:schemeClr val="dk1"/>
                </a:solidFill>
                <a:latin typeface="Bierstadt"/>
              </a:rPr>
              <a:t>Seventh Outline Level</a:t>
            </a:r>
            <a:endParaRPr b="0" lang="en-US" sz="3200" spc="-1" strike="noStrike">
              <a:solidFill>
                <a:schemeClr val="dk1"/>
              </a:solidFill>
              <a:latin typeface="Bierstadt"/>
            </a:endParaRPr>
          </a:p>
        </p:txBody>
      </p:sp>
      <p:sp>
        <p:nvSpPr>
          <p:cNvPr id="404" name="PlaceHolder 3"/>
          <p:cNvSpPr>
            <a:spLocks noGrp="1"/>
          </p:cNvSpPr>
          <p:nvPr>
            <p:ph type="body"/>
          </p:nvPr>
        </p:nvSpPr>
        <p:spPr>
          <a:xfrm>
            <a:off x="521280" y="3575160"/>
            <a:ext cx="5019840" cy="277020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i="1" lang="en-US" sz="2200" spc="-1" strike="noStrike">
                <a:solidFill>
                  <a:schemeClr val="dk1"/>
                </a:solidFill>
                <a:latin typeface="Bierstadt"/>
              </a:rPr>
              <a:t>Click to edit Master text styles</a:t>
            </a:r>
            <a:endParaRPr b="0" lang="en-US" sz="2200" spc="-1" strike="noStrike">
              <a:solidFill>
                <a:schemeClr val="dk1"/>
              </a:solidFill>
              <a:latin typeface="Bierstadt"/>
            </a:endParaRPr>
          </a:p>
        </p:txBody>
      </p:sp>
      <p:sp>
        <p:nvSpPr>
          <p:cNvPr id="405" name="PlaceHolder 4"/>
          <p:cNvSpPr>
            <a:spLocks noGrp="1"/>
          </p:cNvSpPr>
          <p:nvPr>
            <p:ph type="dt" idx="202"/>
          </p:nvPr>
        </p:nvSpPr>
        <p:spPr>
          <a:xfrm>
            <a:off x="521280" y="641916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&lt;date/time&gt;</a:t>
            </a:r>
            <a:endParaRPr b="0" lang="en-US" sz="900" spc="-1" strike="noStrike">
              <a:solidFill>
                <a:srgbClr val="000000"/>
              </a:solidFill>
              <a:latin typeface="Times New Roman"/>
            </a:endParaRPr>
          </a:p>
        </p:txBody>
      </p:sp>
      <p:sp>
        <p:nvSpPr>
          <p:cNvPr id="406" name="PlaceHolder 5"/>
          <p:cNvSpPr>
            <a:spLocks noGrp="1"/>
          </p:cNvSpPr>
          <p:nvPr>
            <p:ph type="ftr" idx="203"/>
          </p:nvPr>
        </p:nvSpPr>
        <p:spPr>
          <a:xfrm>
            <a:off x="521280" y="100440"/>
            <a:ext cx="41144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Bierstadt"/>
              </a:defRPr>
            </a:lvl1pPr>
          </a:lstStyle>
          <a:p>
            <a:pPr indent="0" defTabSz="914400">
              <a:lnSpc>
                <a:spcPct val="100000"/>
              </a:lnSpc>
              <a:buNone/>
            </a:pPr>
            <a:r>
              <a:rPr b="0" lang="en-US" sz="900" spc="-1" strike="noStrike">
                <a:solidFill>
                  <a:schemeClr val="dk1"/>
                </a:solidFill>
                <a:latin typeface="Bierstadt"/>
              </a:rPr>
              <a:t>&lt;footer&gt;</a:t>
            </a:r>
            <a:endParaRPr b="0" lang="en-US" sz="900" spc="-1" strike="noStrike">
              <a:solidFill>
                <a:srgbClr val="000000"/>
              </a:solidFill>
              <a:latin typeface="Times New Roman"/>
            </a:endParaRPr>
          </a:p>
        </p:txBody>
      </p:sp>
      <p:sp>
        <p:nvSpPr>
          <p:cNvPr id="407" name="PlaceHolder 6"/>
          <p:cNvSpPr>
            <a:spLocks noGrp="1"/>
          </p:cNvSpPr>
          <p:nvPr>
            <p:ph type="sldNum" idx="204"/>
          </p:nvPr>
        </p:nvSpPr>
        <p:spPr>
          <a:xfrm>
            <a:off x="11457360" y="6419160"/>
            <a:ext cx="6397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Bierstadt"/>
              </a:defRPr>
            </a:lvl1pPr>
          </a:lstStyle>
          <a:p>
            <a:pPr indent="0" algn="r" defTabSz="914400">
              <a:lnSpc>
                <a:spcPct val="100000"/>
              </a:lnSpc>
              <a:buNone/>
            </a:pPr>
            <a:fld id="{9BA37423-D7A6-4EE4-BD8B-D407711BF4DB}" type="slidenum">
              <a:rPr b="0" lang="en-US" sz="900" spc="-1" strike="noStrike">
                <a:solidFill>
                  <a:schemeClr val="dk1"/>
                </a:solidFill>
                <a:latin typeface="Bierstadt"/>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3" r:id="rId2"/>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8" name="PlaceHolder 1"/>
          <p:cNvSpPr>
            <a:spLocks noGrp="1"/>
          </p:cNvSpPr>
          <p:nvPr>
            <p:ph type="title"/>
          </p:nvPr>
        </p:nvSpPr>
        <p:spPr>
          <a:xfrm>
            <a:off x="2301840" y="1122480"/>
            <a:ext cx="7587720" cy="2620800"/>
          </a:xfrm>
          <a:prstGeom prst="rect">
            <a:avLst/>
          </a:prstGeom>
          <a:noFill/>
          <a:ln w="0">
            <a:noFill/>
          </a:ln>
        </p:spPr>
        <p:txBody>
          <a:bodyPr lIns="91440" rIns="91440" tIns="45720" bIns="45720" anchor="b">
            <a:normAutofit/>
          </a:bodyPr>
          <a:p>
            <a:pPr indent="0" algn="ctr" defTabSz="914400">
              <a:lnSpc>
                <a:spcPct val="90000"/>
              </a:lnSpc>
              <a:buNone/>
            </a:pPr>
            <a:r>
              <a:rPr b="1" lang="en-US" sz="4000" spc="-1" strike="noStrike">
                <a:solidFill>
                  <a:schemeClr val="dk1"/>
                </a:solidFill>
                <a:latin typeface="Neue Haas Grotesk Text Pro"/>
              </a:rPr>
              <a:t>Click to edit Master title style</a:t>
            </a:r>
            <a:endParaRPr b="0" lang="en-US" sz="4000" spc="-1" strike="noStrike">
              <a:solidFill>
                <a:schemeClr val="dk1"/>
              </a:solidFill>
              <a:latin typeface="Neue Haas Grotesk Text Pro"/>
            </a:endParaRPr>
          </a:p>
        </p:txBody>
      </p:sp>
      <p:sp>
        <p:nvSpPr>
          <p:cNvPr id="409" name="PlaceHolder 2"/>
          <p:cNvSpPr>
            <a:spLocks noGrp="1"/>
          </p:cNvSpPr>
          <p:nvPr>
            <p:ph type="dt" idx="205"/>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10" name="PlaceHolder 3"/>
          <p:cNvSpPr>
            <a:spLocks noGrp="1"/>
          </p:cNvSpPr>
          <p:nvPr>
            <p:ph type="ftr" idx="206"/>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11" name="PlaceHolder 4"/>
          <p:cNvSpPr>
            <a:spLocks noGrp="1"/>
          </p:cNvSpPr>
          <p:nvPr>
            <p:ph type="sldNum" idx="207"/>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24ADD69F-F43A-4614-AF42-4D6896C87DDB}"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5"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429840" y="640080"/>
            <a:ext cx="3492720" cy="3620520"/>
          </a:xfrm>
          <a:prstGeom prst="rect">
            <a:avLst/>
          </a:prstGeom>
          <a:noFill/>
          <a:ln w="0">
            <a:noFill/>
          </a:ln>
        </p:spPr>
        <p:txBody>
          <a:bodyPr lIns="91440" rIns="91440" tIns="45720" bIns="45720" anchor="t">
            <a:norm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33" name="PlaceHolder 2"/>
          <p:cNvSpPr>
            <a:spLocks noGrp="1"/>
          </p:cNvSpPr>
          <p:nvPr>
            <p:ph type="body"/>
          </p:nvPr>
        </p:nvSpPr>
        <p:spPr>
          <a:xfrm>
            <a:off x="4425840" y="640080"/>
            <a:ext cx="7159320" cy="572364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34" name="PlaceHolder 3"/>
          <p:cNvSpPr>
            <a:spLocks noGrp="1"/>
          </p:cNvSpPr>
          <p:nvPr>
            <p:ph type="dt" idx="19"/>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35" name="PlaceHolder 4"/>
          <p:cNvSpPr>
            <a:spLocks noGrp="1"/>
          </p:cNvSpPr>
          <p:nvPr>
            <p:ph type="ftr" idx="20"/>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36" name="PlaceHolder 5"/>
          <p:cNvSpPr>
            <a:spLocks noGrp="1"/>
          </p:cNvSpPr>
          <p:nvPr>
            <p:ph type="sldNum" idx="21"/>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1F798088-4B6B-427A-A698-DBF3759B73A2}"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4" name="PlaceHolder 1"/>
          <p:cNvSpPr>
            <a:spLocks noGrp="1"/>
          </p:cNvSpPr>
          <p:nvPr>
            <p:ph type="title"/>
          </p:nvPr>
        </p:nvSpPr>
        <p:spPr>
          <a:xfrm>
            <a:off x="612720" y="548640"/>
            <a:ext cx="10515240" cy="113184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15" name="PlaceHolder 2"/>
          <p:cNvSpPr>
            <a:spLocks noGrp="1"/>
          </p:cNvSpPr>
          <p:nvPr>
            <p:ph type="body"/>
          </p:nvPr>
        </p:nvSpPr>
        <p:spPr>
          <a:xfrm>
            <a:off x="612720" y="1680840"/>
            <a:ext cx="10515240" cy="4495680"/>
          </a:xfrm>
          <a:prstGeom prst="rect">
            <a:avLst/>
          </a:prstGeom>
          <a:noFill/>
          <a:ln w="0">
            <a:noFill/>
          </a:ln>
        </p:spPr>
        <p:txBody>
          <a:bodyPr lIns="91440" rIns="91440" tIns="45720" bIns="45720" anchor="t" vert="eaVe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16" name="PlaceHolder 3"/>
          <p:cNvSpPr>
            <a:spLocks noGrp="1"/>
          </p:cNvSpPr>
          <p:nvPr>
            <p:ph type="dt" idx="208"/>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17" name="PlaceHolder 4"/>
          <p:cNvSpPr>
            <a:spLocks noGrp="1"/>
          </p:cNvSpPr>
          <p:nvPr>
            <p:ph type="ftr" idx="209"/>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18" name="PlaceHolder 5"/>
          <p:cNvSpPr>
            <a:spLocks noGrp="1"/>
          </p:cNvSpPr>
          <p:nvPr>
            <p:ph type="sldNum" idx="210"/>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62FA2662-9E10-4DFD-BA86-291D73D336E1}"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7" r:id="rId2"/>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9" name="PlaceHolder 1"/>
          <p:cNvSpPr>
            <a:spLocks noGrp="1"/>
          </p:cNvSpPr>
          <p:nvPr>
            <p:ph type="title"/>
          </p:nvPr>
        </p:nvSpPr>
        <p:spPr>
          <a:xfrm>
            <a:off x="9635040" y="578520"/>
            <a:ext cx="2046600" cy="5598000"/>
          </a:xfrm>
          <a:prstGeom prst="rect">
            <a:avLst/>
          </a:prstGeom>
          <a:noFill/>
          <a:ln w="0">
            <a:noFill/>
          </a:ln>
        </p:spPr>
        <p:txBody>
          <a:bodyPr lIns="91440" rIns="91440" tIns="45720" bIns="45720" anchor="t" vert="eaVe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20" name="PlaceHolder 2"/>
          <p:cNvSpPr>
            <a:spLocks noGrp="1"/>
          </p:cNvSpPr>
          <p:nvPr>
            <p:ph type="body"/>
          </p:nvPr>
        </p:nvSpPr>
        <p:spPr>
          <a:xfrm>
            <a:off x="838080" y="578520"/>
            <a:ext cx="8796240" cy="5598000"/>
          </a:xfrm>
          <a:prstGeom prst="rect">
            <a:avLst/>
          </a:prstGeom>
          <a:noFill/>
          <a:ln w="0">
            <a:noFill/>
          </a:ln>
        </p:spPr>
        <p:txBody>
          <a:bodyPr lIns="91440" rIns="91440" tIns="45720" bIns="45720" anchor="t" vert="eaVe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21" name="PlaceHolder 3"/>
          <p:cNvSpPr>
            <a:spLocks noGrp="1"/>
          </p:cNvSpPr>
          <p:nvPr>
            <p:ph type="dt" idx="211"/>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22" name="PlaceHolder 4"/>
          <p:cNvSpPr>
            <a:spLocks noGrp="1"/>
          </p:cNvSpPr>
          <p:nvPr>
            <p:ph type="ftr" idx="212"/>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23" name="PlaceHolder 5"/>
          <p:cNvSpPr>
            <a:spLocks noGrp="1"/>
          </p:cNvSpPr>
          <p:nvPr>
            <p:ph type="sldNum" idx="213"/>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D7F00E7F-469A-4568-87E2-3D923DCA4B45}"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89" r:id="rId2"/>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4" name="PlaceHolder 1"/>
          <p:cNvSpPr>
            <a:spLocks noGrp="1"/>
          </p:cNvSpPr>
          <p:nvPr>
            <p:ph type="title"/>
          </p:nvPr>
        </p:nvSpPr>
        <p:spPr>
          <a:xfrm>
            <a:off x="429840" y="603360"/>
            <a:ext cx="4480200" cy="1526760"/>
          </a:xfrm>
          <a:prstGeom prst="rect">
            <a:avLst/>
          </a:prstGeom>
          <a:noFill/>
          <a:ln w="0">
            <a:noFill/>
          </a:ln>
        </p:spPr>
        <p:txBody>
          <a:bodyPr lIns="91440" rIns="91440" tIns="45720" bIns="45720" anchor="b">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25" name="PlaceHolder 2"/>
          <p:cNvSpPr>
            <a:spLocks noGrp="1"/>
          </p:cNvSpPr>
          <p:nvPr>
            <p:ph type="body"/>
          </p:nvPr>
        </p:nvSpPr>
        <p:spPr>
          <a:xfrm>
            <a:off x="429840" y="2277000"/>
            <a:ext cx="4480200" cy="4041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26" name="PlaceHolder 3"/>
          <p:cNvSpPr>
            <a:spLocks noGrp="1"/>
          </p:cNvSpPr>
          <p:nvPr>
            <p:ph type="dt" idx="214"/>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27" name="PlaceHolder 4"/>
          <p:cNvSpPr>
            <a:spLocks noGrp="1"/>
          </p:cNvSpPr>
          <p:nvPr>
            <p:ph type="body"/>
          </p:nvPr>
        </p:nvSpPr>
        <p:spPr>
          <a:xfrm>
            <a:off x="5737680" y="343080"/>
            <a:ext cx="6111000" cy="6171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28" name="PlaceHolder 5"/>
          <p:cNvSpPr>
            <a:spLocks noGrp="1"/>
          </p:cNvSpPr>
          <p:nvPr>
            <p:ph type="ftr" idx="215"/>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29" name="PlaceHolder 6"/>
          <p:cNvSpPr>
            <a:spLocks noGrp="1"/>
          </p:cNvSpPr>
          <p:nvPr>
            <p:ph type="sldNum" idx="216"/>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8B951182-54F0-4BB6-BA94-74B10786C10F}"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1" r:id="rId3"/>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6ea"/>
        </a:solidFill>
      </p:bgPr>
    </p:bg>
    <p:spTree>
      <p:nvGrpSpPr>
        <p:cNvPr id="1" name=""/>
        <p:cNvGrpSpPr/>
        <p:nvPr/>
      </p:nvGrpSpPr>
      <p:grpSpPr>
        <a:xfrm>
          <a:off x="0" y="0"/>
          <a:ext cx="0" cy="0"/>
          <a:chOff x="0" y="0"/>
          <a:chExt cx="0" cy="0"/>
        </a:xfrm>
      </p:grpSpPr>
      <p:sp>
        <p:nvSpPr>
          <p:cNvPr id="430" name="PlaceHolder 1"/>
          <p:cNvSpPr>
            <a:spLocks noGrp="1"/>
          </p:cNvSpPr>
          <p:nvPr>
            <p:ph type="title"/>
          </p:nvPr>
        </p:nvSpPr>
        <p:spPr>
          <a:xfrm>
            <a:off x="429840" y="1627200"/>
            <a:ext cx="7369560" cy="1841760"/>
          </a:xfrm>
          <a:prstGeom prst="rect">
            <a:avLst/>
          </a:prstGeom>
          <a:noFill/>
          <a:ln w="0">
            <a:noFill/>
          </a:ln>
        </p:spPr>
        <p:txBody>
          <a:bodyPr lIns="91440" rIns="91440" tIns="45720" bIns="45720" anchor="b">
            <a:normAutofit fontScale="96818"/>
          </a:bodyPr>
          <a:p>
            <a:pPr indent="0" defTabSz="914400">
              <a:lnSpc>
                <a:spcPct val="90000"/>
              </a:lnSpc>
              <a:buNone/>
            </a:pPr>
            <a:r>
              <a:rPr b="1" lang="en-US" sz="6000" spc="-1" strike="noStrike">
                <a:solidFill>
                  <a:schemeClr val="dk1"/>
                </a:solidFill>
                <a:latin typeface="Neue Haas Grotesk Text Pro"/>
              </a:rPr>
              <a:t>Click to edit Master title style</a:t>
            </a:r>
            <a:endParaRPr b="0" lang="en-US" sz="6000" spc="-1" strike="noStrike">
              <a:solidFill>
                <a:schemeClr val="dk1"/>
              </a:solidFill>
              <a:latin typeface="Neue Haas Grotesk Text Pro"/>
            </a:endParaRPr>
          </a:p>
        </p:txBody>
      </p:sp>
      <p:sp>
        <p:nvSpPr>
          <p:cNvPr id="431" name="PlaceHolder 2"/>
          <p:cNvSpPr>
            <a:spLocks noGrp="1"/>
          </p:cNvSpPr>
          <p:nvPr>
            <p:ph type="body"/>
          </p:nvPr>
        </p:nvSpPr>
        <p:spPr>
          <a:xfrm>
            <a:off x="429840" y="3622680"/>
            <a:ext cx="7369560" cy="223092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32" name="PlaceHolder 3"/>
          <p:cNvSpPr>
            <a:spLocks noGrp="1"/>
          </p:cNvSpPr>
          <p:nvPr>
            <p:ph type="dt" idx="217"/>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33" name="PlaceHolder 4"/>
          <p:cNvSpPr>
            <a:spLocks noGrp="1"/>
          </p:cNvSpPr>
          <p:nvPr>
            <p:ph type="ftr" idx="218"/>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34" name="PlaceHolder 5"/>
          <p:cNvSpPr>
            <a:spLocks noGrp="1"/>
          </p:cNvSpPr>
          <p:nvPr>
            <p:ph type="sldNum" idx="219"/>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AA23EFE7-1C0D-4B0D-9B4A-E15F93AB73DC}"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3" r:id="rId2"/>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5" name="PlaceHolder 1"/>
          <p:cNvSpPr>
            <a:spLocks noGrp="1"/>
          </p:cNvSpPr>
          <p:nvPr>
            <p:ph type="title"/>
          </p:nvPr>
        </p:nvSpPr>
        <p:spPr>
          <a:xfrm>
            <a:off x="429840" y="548640"/>
            <a:ext cx="4854960" cy="145368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36" name="PlaceHolder 2"/>
          <p:cNvSpPr>
            <a:spLocks noGrp="1"/>
          </p:cNvSpPr>
          <p:nvPr>
            <p:ph type="body"/>
          </p:nvPr>
        </p:nvSpPr>
        <p:spPr>
          <a:xfrm>
            <a:off x="510120" y="2293560"/>
            <a:ext cx="4774680" cy="4038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37" name="PlaceHolder 3"/>
          <p:cNvSpPr>
            <a:spLocks noGrp="1"/>
          </p:cNvSpPr>
          <p:nvPr>
            <p:ph type="body"/>
          </p:nvPr>
        </p:nvSpPr>
        <p:spPr>
          <a:xfrm>
            <a:off x="6095880" y="549360"/>
            <a:ext cx="5585400" cy="57830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38" name="PlaceHolder 4"/>
          <p:cNvSpPr>
            <a:spLocks noGrp="1"/>
          </p:cNvSpPr>
          <p:nvPr>
            <p:ph type="dt" idx="220"/>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39" name="PlaceHolder 5"/>
          <p:cNvSpPr>
            <a:spLocks noGrp="1"/>
          </p:cNvSpPr>
          <p:nvPr>
            <p:ph type="ftr" idx="221"/>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40" name="PlaceHolder 6"/>
          <p:cNvSpPr>
            <a:spLocks noGrp="1"/>
          </p:cNvSpPr>
          <p:nvPr>
            <p:ph type="sldNum" idx="222"/>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66D086B0-8DE8-47C9-B525-1588E274B015}"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5" r:id="rId3"/>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1" name="PlaceHolder 1"/>
          <p:cNvSpPr>
            <a:spLocks noGrp="1"/>
          </p:cNvSpPr>
          <p:nvPr>
            <p:ph type="title"/>
          </p:nvPr>
        </p:nvSpPr>
        <p:spPr>
          <a:xfrm>
            <a:off x="7196400" y="601920"/>
            <a:ext cx="4388760" cy="1526760"/>
          </a:xfrm>
          <a:prstGeom prst="rect">
            <a:avLst/>
          </a:prstGeom>
          <a:noFill/>
          <a:ln w="0">
            <a:noFill/>
          </a:ln>
        </p:spPr>
        <p:txBody>
          <a:bodyPr lIns="91440" rIns="91440" tIns="45720" bIns="45720" anchor="b">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42" name="PlaceHolder 2"/>
          <p:cNvSpPr>
            <a:spLocks noGrp="1"/>
          </p:cNvSpPr>
          <p:nvPr>
            <p:ph type="body"/>
          </p:nvPr>
        </p:nvSpPr>
        <p:spPr>
          <a:xfrm>
            <a:off x="341640" y="343080"/>
            <a:ext cx="6249240" cy="6171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43" name="PlaceHolder 3"/>
          <p:cNvSpPr>
            <a:spLocks noGrp="1"/>
          </p:cNvSpPr>
          <p:nvPr>
            <p:ph type="body"/>
          </p:nvPr>
        </p:nvSpPr>
        <p:spPr>
          <a:xfrm>
            <a:off x="7196400" y="2277000"/>
            <a:ext cx="4388760" cy="4041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44" name="PlaceHolder 4"/>
          <p:cNvSpPr>
            <a:spLocks noGrp="1"/>
          </p:cNvSpPr>
          <p:nvPr>
            <p:ph type="dt" idx="223"/>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45" name="PlaceHolder 5"/>
          <p:cNvSpPr>
            <a:spLocks noGrp="1"/>
          </p:cNvSpPr>
          <p:nvPr>
            <p:ph type="ftr" idx="224"/>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46" name="PlaceHolder 6"/>
          <p:cNvSpPr>
            <a:spLocks noGrp="1"/>
          </p:cNvSpPr>
          <p:nvPr>
            <p:ph type="sldNum" idx="225"/>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1CD8C8DE-62B3-453F-894C-DE2268088BE8}"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7" r:id="rId3"/>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7" name="PlaceHolder 1"/>
          <p:cNvSpPr>
            <a:spLocks noGrp="1"/>
          </p:cNvSpPr>
          <p:nvPr>
            <p:ph type="title"/>
          </p:nvPr>
        </p:nvSpPr>
        <p:spPr>
          <a:xfrm>
            <a:off x="8312040" y="1078920"/>
            <a:ext cx="3273120" cy="1947240"/>
          </a:xfrm>
          <a:prstGeom prst="rect">
            <a:avLst/>
          </a:prstGeom>
          <a:noFill/>
          <a:ln w="0">
            <a:noFill/>
          </a:ln>
        </p:spPr>
        <p:txBody>
          <a:bodyPr lIns="91440" rIns="91440" tIns="45720" bIns="45720" anchor="b">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48" name="PlaceHolder 2"/>
          <p:cNvSpPr>
            <a:spLocks noGrp="1"/>
          </p:cNvSpPr>
          <p:nvPr>
            <p:ph type="body"/>
          </p:nvPr>
        </p:nvSpPr>
        <p:spPr>
          <a:xfrm>
            <a:off x="343080" y="343080"/>
            <a:ext cx="7391160" cy="6171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49" name="PlaceHolder 3"/>
          <p:cNvSpPr>
            <a:spLocks noGrp="1"/>
          </p:cNvSpPr>
          <p:nvPr>
            <p:ph type="body"/>
          </p:nvPr>
        </p:nvSpPr>
        <p:spPr>
          <a:xfrm>
            <a:off x="8312040" y="3099960"/>
            <a:ext cx="3273120" cy="295308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en-US" sz="1600" spc="-1" strike="noStrike">
                <a:solidFill>
                  <a:schemeClr val="dk1"/>
                </a:solidFill>
                <a:latin typeface="Neue Haas Grotesk Text Pro"/>
              </a:rPr>
              <a:t>Click to edit Master text styles</a:t>
            </a:r>
            <a:endParaRPr b="0" lang="en-US" sz="1600" spc="-1" strike="noStrike">
              <a:solidFill>
                <a:schemeClr val="dk1"/>
              </a:solidFill>
              <a:latin typeface="Neue Haas Grotesk Text Pro"/>
            </a:endParaRPr>
          </a:p>
          <a:p>
            <a:pPr marL="228600" indent="0" defTabSz="914400">
              <a:lnSpc>
                <a:spcPct val="120000"/>
              </a:lnSpc>
              <a:spcBef>
                <a:spcPts val="499"/>
              </a:spcBef>
              <a:buNone/>
              <a:tabLst>
                <a:tab algn="l" pos="0"/>
              </a:tabLst>
            </a:pPr>
            <a:r>
              <a:rPr b="0" lang="en-US" sz="1400" spc="-1" strike="noStrike">
                <a:solidFill>
                  <a:schemeClr val="dk1"/>
                </a:solidFill>
                <a:latin typeface="Neue Haas Grotesk Text Pro"/>
              </a:rPr>
              <a:t>Second level</a:t>
            </a:r>
            <a:endParaRPr b="0" lang="en-US" sz="1400" spc="-1" strike="noStrike">
              <a:solidFill>
                <a:schemeClr val="dk1"/>
              </a:solidFill>
              <a:latin typeface="Neue Haas Grotesk Text Pro"/>
            </a:endParaRPr>
          </a:p>
          <a:p>
            <a:pPr marL="457200" indent="0" defTabSz="914400">
              <a:lnSpc>
                <a:spcPct val="120000"/>
              </a:lnSpc>
              <a:spcBef>
                <a:spcPts val="499"/>
              </a:spcBef>
              <a:buNone/>
              <a:tabLst>
                <a:tab algn="l" pos="0"/>
              </a:tabLst>
            </a:pPr>
            <a:r>
              <a:rPr b="0" lang="en-US" sz="1200" spc="-1" strike="noStrike">
                <a:solidFill>
                  <a:schemeClr val="dk1"/>
                </a:solidFill>
                <a:latin typeface="Neue Haas Grotesk Text Pro"/>
              </a:rPr>
              <a:t>Third level</a:t>
            </a:r>
            <a:endParaRPr b="0" lang="en-US" sz="1200" spc="-1" strike="noStrike">
              <a:solidFill>
                <a:schemeClr val="dk1"/>
              </a:solidFill>
              <a:latin typeface="Neue Haas Grotesk Text Pro"/>
            </a:endParaRPr>
          </a:p>
          <a:p>
            <a:pPr marL="685800" indent="0" defTabSz="914400">
              <a:lnSpc>
                <a:spcPct val="120000"/>
              </a:lnSpc>
              <a:spcBef>
                <a:spcPts val="499"/>
              </a:spcBef>
              <a:buNone/>
              <a:tabLst>
                <a:tab algn="l" pos="0"/>
              </a:tabLst>
            </a:pPr>
            <a:r>
              <a:rPr b="0" lang="en-US" sz="1100" spc="-1" strike="noStrike">
                <a:solidFill>
                  <a:schemeClr val="dk1"/>
                </a:solidFill>
                <a:latin typeface="Neue Haas Grotesk Text Pro"/>
              </a:rPr>
              <a:t>Fourth level</a:t>
            </a:r>
            <a:endParaRPr b="0" lang="en-US" sz="1100" spc="-1" strike="noStrike">
              <a:solidFill>
                <a:schemeClr val="dk1"/>
              </a:solidFill>
              <a:latin typeface="Neue Haas Grotesk Text Pro"/>
            </a:endParaRPr>
          </a:p>
          <a:p>
            <a:pPr marL="914400" indent="0" defTabSz="914400">
              <a:lnSpc>
                <a:spcPct val="120000"/>
              </a:lnSpc>
              <a:spcBef>
                <a:spcPts val="499"/>
              </a:spcBef>
              <a:buNone/>
              <a:tabLst>
                <a:tab algn="l" pos="0"/>
              </a:tabLst>
            </a:pPr>
            <a:r>
              <a:rPr b="0" lang="en-US" sz="1050" spc="-1" strike="noStrike">
                <a:solidFill>
                  <a:schemeClr val="dk1"/>
                </a:solidFill>
                <a:latin typeface="Neue Haas Grotesk Text Pro"/>
              </a:rPr>
              <a:t>Fifth level</a:t>
            </a:r>
            <a:endParaRPr b="0" lang="en-US" sz="1050" spc="-1" strike="noStrike">
              <a:solidFill>
                <a:schemeClr val="dk1"/>
              </a:solidFill>
              <a:latin typeface="Neue Haas Grotesk Text Pro"/>
            </a:endParaRPr>
          </a:p>
        </p:txBody>
      </p:sp>
      <p:sp>
        <p:nvSpPr>
          <p:cNvPr id="450" name="PlaceHolder 4"/>
          <p:cNvSpPr>
            <a:spLocks noGrp="1"/>
          </p:cNvSpPr>
          <p:nvPr>
            <p:ph type="dt" idx="226"/>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51" name="PlaceHolder 5"/>
          <p:cNvSpPr>
            <a:spLocks noGrp="1"/>
          </p:cNvSpPr>
          <p:nvPr>
            <p:ph type="ftr" idx="227"/>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52" name="PlaceHolder 6"/>
          <p:cNvSpPr>
            <a:spLocks noGrp="1"/>
          </p:cNvSpPr>
          <p:nvPr>
            <p:ph type="sldNum" idx="228"/>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F8E11C67-D385-43CE-BF3F-26F89DF41D25}"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99" r:id="rId3"/>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3" name="PlaceHolder 1"/>
          <p:cNvSpPr>
            <a:spLocks noGrp="1"/>
          </p:cNvSpPr>
          <p:nvPr>
            <p:ph type="title"/>
          </p:nvPr>
        </p:nvSpPr>
        <p:spPr>
          <a:xfrm>
            <a:off x="429840" y="548640"/>
            <a:ext cx="6135120" cy="1142640"/>
          </a:xfrm>
          <a:prstGeom prst="rect">
            <a:avLst/>
          </a:prstGeom>
          <a:noFill/>
          <a:ln w="0">
            <a:noFill/>
          </a:ln>
        </p:spPr>
        <p:txBody>
          <a:bodyPr lIns="91440" rIns="91440" tIns="45720" bIns="45720" anchor="b">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54" name="PlaceHolder 2"/>
          <p:cNvSpPr>
            <a:spLocks noGrp="1"/>
          </p:cNvSpPr>
          <p:nvPr>
            <p:ph type="body"/>
          </p:nvPr>
        </p:nvSpPr>
        <p:spPr>
          <a:xfrm>
            <a:off x="429840" y="1828800"/>
            <a:ext cx="6135120" cy="4489200"/>
          </a:xfrm>
          <a:prstGeom prst="rect">
            <a:avLst/>
          </a:prstGeom>
          <a:noFill/>
          <a:ln w="0">
            <a:noFill/>
          </a:ln>
        </p:spPr>
        <p:txBody>
          <a:bodyPr lIns="91440" rIns="91440" tIns="45720" bIns="45720" anchor="t">
            <a:noAutofit/>
          </a:bodyPr>
          <a:p>
            <a:pPr indent="0" defTabSz="914400">
              <a:lnSpc>
                <a:spcPct val="120000"/>
              </a:lnSpc>
              <a:spcBef>
                <a:spcPts val="1001"/>
              </a:spcBef>
              <a:buNone/>
              <a:tabLst>
                <a:tab algn="l" pos="0"/>
              </a:tabLst>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tabLst>
                <a:tab algn="l" pos="0"/>
              </a:tabLst>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tabLst>
                <a:tab algn="l" pos="0"/>
              </a:tabLst>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tabLst>
                <a:tab algn="l" pos="0"/>
              </a:tabLst>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tabLst>
                <a:tab algn="l" pos="0"/>
              </a:tabLst>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55" name="PlaceHolder 3"/>
          <p:cNvSpPr>
            <a:spLocks noGrp="1"/>
          </p:cNvSpPr>
          <p:nvPr>
            <p:ph type="dt" idx="229"/>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56" name="PlaceHolder 4"/>
          <p:cNvSpPr>
            <a:spLocks noGrp="1"/>
          </p:cNvSpPr>
          <p:nvPr>
            <p:ph type="body"/>
          </p:nvPr>
        </p:nvSpPr>
        <p:spPr>
          <a:xfrm>
            <a:off x="7353360" y="352440"/>
            <a:ext cx="4495320" cy="61718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57" name="PlaceHolder 5"/>
          <p:cNvSpPr>
            <a:spLocks noGrp="1"/>
          </p:cNvSpPr>
          <p:nvPr>
            <p:ph type="ftr" idx="230"/>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58" name="PlaceHolder 6"/>
          <p:cNvSpPr>
            <a:spLocks noGrp="1"/>
          </p:cNvSpPr>
          <p:nvPr>
            <p:ph type="sldNum" idx="231"/>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A5D20B7C-5EBD-41C0-8910-DC71CB417347}"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1" r:id="rId3"/>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6ea"/>
        </a:solidFill>
      </p:bgPr>
    </p:bg>
    <p:spTree>
      <p:nvGrpSpPr>
        <p:cNvPr id="1" name=""/>
        <p:cNvGrpSpPr/>
        <p:nvPr/>
      </p:nvGrpSpPr>
      <p:grpSpPr>
        <a:xfrm>
          <a:off x="0" y="0"/>
          <a:ext cx="0" cy="0"/>
          <a:chOff x="0" y="0"/>
          <a:chExt cx="0" cy="0"/>
        </a:xfrm>
      </p:grpSpPr>
      <p:sp>
        <p:nvSpPr>
          <p:cNvPr id="459" name="PlaceHolder 1"/>
          <p:cNvSpPr>
            <a:spLocks noGrp="1"/>
          </p:cNvSpPr>
          <p:nvPr>
            <p:ph type="title"/>
          </p:nvPr>
        </p:nvSpPr>
        <p:spPr>
          <a:xfrm>
            <a:off x="429840" y="429840"/>
            <a:ext cx="10890000" cy="1627200"/>
          </a:xfrm>
          <a:prstGeom prst="rect">
            <a:avLst/>
          </a:prstGeom>
          <a:noFill/>
          <a:ln w="0">
            <a:noFill/>
          </a:ln>
        </p:spPr>
        <p:txBody>
          <a:bodyPr lIns="91440" rIns="91440" tIns="45720" bIns="45720" anchor="t">
            <a:normAutofit/>
          </a:bodyPr>
          <a:p>
            <a:pPr indent="0" defTabSz="914400">
              <a:lnSpc>
                <a:spcPct val="90000"/>
              </a:lnSpc>
              <a:buNone/>
            </a:pPr>
            <a:r>
              <a:rPr b="1" lang="en-US" sz="5400" spc="-1" strike="noStrike">
                <a:solidFill>
                  <a:schemeClr val="dk1"/>
                </a:solidFill>
                <a:latin typeface="Neue Haas Grotesk Text Pro"/>
              </a:rPr>
              <a:t>Click to edit Master title style</a:t>
            </a:r>
            <a:endParaRPr b="0" lang="en-US" sz="5400" spc="-1" strike="noStrike">
              <a:solidFill>
                <a:schemeClr val="dk1"/>
              </a:solidFill>
              <a:latin typeface="Neue Haas Grotesk Text Pro"/>
            </a:endParaRPr>
          </a:p>
        </p:txBody>
      </p:sp>
      <p:sp>
        <p:nvSpPr>
          <p:cNvPr id="460" name="PlaceHolder 2"/>
          <p:cNvSpPr>
            <a:spLocks noGrp="1"/>
          </p:cNvSpPr>
          <p:nvPr>
            <p:ph type="body"/>
          </p:nvPr>
        </p:nvSpPr>
        <p:spPr>
          <a:xfrm>
            <a:off x="429840" y="3264480"/>
            <a:ext cx="10890000" cy="283428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61" name="PlaceHolder 3"/>
          <p:cNvSpPr>
            <a:spLocks noGrp="1"/>
          </p:cNvSpPr>
          <p:nvPr>
            <p:ph type="dt" idx="232"/>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62" name="PlaceHolder 4"/>
          <p:cNvSpPr>
            <a:spLocks noGrp="1"/>
          </p:cNvSpPr>
          <p:nvPr>
            <p:ph type="ftr" idx="233"/>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63" name="PlaceHolder 5"/>
          <p:cNvSpPr>
            <a:spLocks noGrp="1"/>
          </p:cNvSpPr>
          <p:nvPr>
            <p:ph type="sldNum" idx="234"/>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D61DA9C2-DB25-4877-8A4C-F3D56FF5FB49}"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3" r:id="rId2"/>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464" name="PlaceHolder 1"/>
          <p:cNvSpPr>
            <a:spLocks noGrp="1"/>
          </p:cNvSpPr>
          <p:nvPr>
            <p:ph type="title"/>
          </p:nvPr>
        </p:nvSpPr>
        <p:spPr>
          <a:xfrm>
            <a:off x="157680" y="3200400"/>
            <a:ext cx="9002520" cy="3582000"/>
          </a:xfrm>
          <a:prstGeom prst="rect">
            <a:avLst/>
          </a:prstGeom>
          <a:noFill/>
          <a:ln w="0">
            <a:noFill/>
          </a:ln>
        </p:spPr>
        <p:txBody>
          <a:bodyPr lIns="91440" rIns="91440" tIns="45720" bIns="45720" anchor="b">
            <a:normAutofit/>
          </a:bodyPr>
          <a:p>
            <a:pPr indent="0" defTabSz="914400">
              <a:lnSpc>
                <a:spcPct val="90000"/>
              </a:lnSpc>
              <a:buNone/>
            </a:pPr>
            <a:r>
              <a:rPr b="1" lang="en-US" sz="6900" spc="-1" strike="noStrike">
                <a:solidFill>
                  <a:schemeClr val="dk2"/>
                </a:solidFill>
                <a:latin typeface="Neue Haas Grotesk Text Pro"/>
              </a:rPr>
              <a:t>Click to edit Master title style</a:t>
            </a:r>
            <a:endParaRPr b="0" lang="en-US" sz="6900" spc="-1" strike="noStrike">
              <a:solidFill>
                <a:schemeClr val="dk1"/>
              </a:solidFill>
              <a:latin typeface="Neue Haas Grotesk Text Pro"/>
            </a:endParaRPr>
          </a:p>
        </p:txBody>
      </p:sp>
      <p:sp>
        <p:nvSpPr>
          <p:cNvPr id="465" name="PlaceHolder 2"/>
          <p:cNvSpPr>
            <a:spLocks noGrp="1"/>
          </p:cNvSpPr>
          <p:nvPr>
            <p:ph type="ftr" idx="235"/>
          </p:nvPr>
        </p:nvSpPr>
        <p:spPr>
          <a:xfrm>
            <a:off x="178560" y="141120"/>
            <a:ext cx="270324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solidFill>
                <a:latin typeface="Neue Haas Grotesk Text Pro"/>
              </a:defRPr>
            </a:lvl1pPr>
          </a:lstStyle>
          <a:p>
            <a:pPr indent="0" algn="r" defTabSz="914400">
              <a:lnSpc>
                <a:spcPct val="100000"/>
              </a:lnSpc>
              <a:buNone/>
            </a:pPr>
            <a:r>
              <a:rPr b="0" lang="en-US" sz="900" spc="-1" strike="noStrike">
                <a:solidFill>
                  <a:schemeClr val="dk2"/>
                </a:solidFill>
                <a:latin typeface="Neue Haas Grotesk Text Pro"/>
              </a:rPr>
              <a:t>&lt;footer&gt;</a:t>
            </a:r>
            <a:endParaRPr b="0" lang="en-US" sz="900" spc="-1" strike="noStrike">
              <a:solidFill>
                <a:srgbClr val="ffffff"/>
              </a:solidFill>
              <a:latin typeface="Times New Roman"/>
            </a:endParaRPr>
          </a:p>
        </p:txBody>
      </p:sp>
      <p:sp>
        <p:nvSpPr>
          <p:cNvPr id="466" name="PlaceHolder 3"/>
          <p:cNvSpPr>
            <a:spLocks noGrp="1"/>
          </p:cNvSpPr>
          <p:nvPr>
            <p:ph type="dt" idx="236"/>
          </p:nvPr>
        </p:nvSpPr>
        <p:spPr>
          <a:xfrm>
            <a:off x="10477440" y="141120"/>
            <a:ext cx="1031760" cy="33804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2"/>
                </a:solidFill>
                <a:latin typeface="Neue Haas Grotesk Text Pro"/>
              </a:defRPr>
            </a:lvl1pPr>
          </a:lstStyle>
          <a:p>
            <a:pPr indent="0" defTabSz="914400">
              <a:lnSpc>
                <a:spcPct val="100000"/>
              </a:lnSpc>
              <a:buNone/>
            </a:pPr>
            <a:r>
              <a:rPr b="0" lang="en-US" sz="900" spc="-1" strike="noStrike">
                <a:solidFill>
                  <a:schemeClr val="dk2"/>
                </a:solidFill>
                <a:latin typeface="Neue Haas Grotesk Text Pro"/>
              </a:rPr>
              <a:t>&lt;date/time&gt;</a:t>
            </a:r>
            <a:endParaRPr b="0" lang="en-US" sz="900" spc="-1" strike="noStrike">
              <a:solidFill>
                <a:srgbClr val="ffffff"/>
              </a:solidFill>
              <a:latin typeface="Times New Roman"/>
            </a:endParaRPr>
          </a:p>
        </p:txBody>
      </p:sp>
      <p:sp>
        <p:nvSpPr>
          <p:cNvPr id="467" name="PlaceHolder 4"/>
          <p:cNvSpPr>
            <a:spLocks noGrp="1"/>
          </p:cNvSpPr>
          <p:nvPr>
            <p:ph type="sldNum" idx="237"/>
          </p:nvPr>
        </p:nvSpPr>
        <p:spPr>
          <a:xfrm>
            <a:off x="11509560" y="141120"/>
            <a:ext cx="456840" cy="33804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2"/>
                </a:solidFill>
                <a:latin typeface="Neue Haas Grotesk Text Pro"/>
              </a:defRPr>
            </a:lvl1pPr>
          </a:lstStyle>
          <a:p>
            <a:pPr indent="0" algn="r" defTabSz="914400">
              <a:lnSpc>
                <a:spcPct val="100000"/>
              </a:lnSpc>
              <a:buNone/>
            </a:pPr>
            <a:fld id="{C8030FE8-A7F6-4B04-8CE2-09AE4D88585D}" type="slidenum">
              <a:rPr b="0" lang="en-US" sz="900" spc="-1" strike="noStrike">
                <a:solidFill>
                  <a:schemeClr val="dk2"/>
                </a:solidFill>
                <a:latin typeface="Neue Haas Grotesk Text Pro"/>
              </a:rPr>
              <a:t>&lt;number&gt;</a:t>
            </a:fld>
            <a:endParaRPr b="0" lang="en-US" sz="9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805"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41320" y="-1325880"/>
            <a:ext cx="10515240" cy="1325520"/>
          </a:xfrm>
          <a:prstGeom prst="rect">
            <a:avLst/>
          </a:prstGeom>
          <a:noFill/>
          <a:ln w="0">
            <a:noFill/>
          </a:ln>
        </p:spPr>
        <p:txBody>
          <a:bodyPr lIns="91440" rIns="91440" tIns="45720" bIns="45720" anchor="b">
            <a:normAutofit/>
          </a:bodyPr>
          <a:p>
            <a:pPr indent="0" defTabSz="914400">
              <a:lnSpc>
                <a:spcPct val="90000"/>
              </a:lnSpc>
              <a:buNone/>
            </a:pPr>
            <a:r>
              <a:rPr b="0" lang="en-US" sz="2400" spc="-1" strike="noStrike" cap="all">
                <a:solidFill>
                  <a:schemeClr val="dk1"/>
                </a:solidFill>
                <a:latin typeface="Neue Haas Grotesk Text Pro"/>
              </a:rPr>
              <a:t>Click to edit Master title style</a:t>
            </a:r>
            <a:endParaRPr b="0" lang="en-US" sz="2400" spc="-1" strike="noStrike">
              <a:solidFill>
                <a:schemeClr val="dk1"/>
              </a:solidFill>
              <a:latin typeface="Neue Haas Grotesk Text Pro"/>
            </a:endParaRPr>
          </a:p>
        </p:txBody>
      </p:sp>
      <p:sp>
        <p:nvSpPr>
          <p:cNvPr id="38" name="PlaceHolder 2"/>
          <p:cNvSpPr>
            <a:spLocks noGrp="1"/>
          </p:cNvSpPr>
          <p:nvPr>
            <p:ph type="body"/>
          </p:nvPr>
        </p:nvSpPr>
        <p:spPr>
          <a:xfrm>
            <a:off x="137160" y="329400"/>
            <a:ext cx="11923920" cy="619884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39" name="PlaceHolder 3"/>
          <p:cNvSpPr>
            <a:spLocks noGrp="1"/>
          </p:cNvSpPr>
          <p:nvPr>
            <p:ph type="dt" idx="22"/>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40" name="PlaceHolder 4"/>
          <p:cNvSpPr>
            <a:spLocks noGrp="1"/>
          </p:cNvSpPr>
          <p:nvPr>
            <p:ph type="ftr" idx="23"/>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41" name="PlaceHolder 5"/>
          <p:cNvSpPr>
            <a:spLocks noGrp="1"/>
          </p:cNvSpPr>
          <p:nvPr>
            <p:ph type="sldNum" idx="24"/>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96FA675C-2B7D-4717-B144-4FA15BEECF84}"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8" name="PlaceHolder 1"/>
          <p:cNvSpPr>
            <a:spLocks noGrp="1"/>
          </p:cNvSpPr>
          <p:nvPr>
            <p:ph type="title"/>
          </p:nvPr>
        </p:nvSpPr>
        <p:spPr>
          <a:xfrm>
            <a:off x="612720" y="548640"/>
            <a:ext cx="10653120" cy="113184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69" name="PlaceHolder 2"/>
          <p:cNvSpPr>
            <a:spLocks noGrp="1"/>
          </p:cNvSpPr>
          <p:nvPr>
            <p:ph type="body"/>
          </p:nvPr>
        </p:nvSpPr>
        <p:spPr>
          <a:xfrm>
            <a:off x="612720" y="1715400"/>
            <a:ext cx="10653120" cy="459360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70" name="PlaceHolder 3"/>
          <p:cNvSpPr>
            <a:spLocks noGrp="1"/>
          </p:cNvSpPr>
          <p:nvPr>
            <p:ph type="dt" idx="238"/>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71" name="PlaceHolder 4"/>
          <p:cNvSpPr>
            <a:spLocks noGrp="1"/>
          </p:cNvSpPr>
          <p:nvPr>
            <p:ph type="ftr" idx="239"/>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72" name="PlaceHolder 5"/>
          <p:cNvSpPr>
            <a:spLocks noGrp="1"/>
          </p:cNvSpPr>
          <p:nvPr>
            <p:ph type="sldNum" idx="240"/>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D75EB907-130A-4C2B-AFE4-6C2374F19127}"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7" r:id="rId2"/>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PlaceHolder 1"/>
          <p:cNvSpPr>
            <a:spLocks noGrp="1"/>
          </p:cNvSpPr>
          <p:nvPr>
            <p:ph type="title"/>
          </p:nvPr>
        </p:nvSpPr>
        <p:spPr>
          <a:xfrm>
            <a:off x="603360" y="553680"/>
            <a:ext cx="8272800" cy="4008600"/>
          </a:xfrm>
          <a:prstGeom prst="rect">
            <a:avLst/>
          </a:prstGeom>
          <a:noFill/>
          <a:ln w="0">
            <a:noFill/>
          </a:ln>
        </p:spPr>
        <p:txBody>
          <a:bodyPr lIns="91440" rIns="91440" tIns="45720" bIns="45720" anchor="t">
            <a:normAutofit/>
          </a:bodyPr>
          <a:p>
            <a:pPr indent="0" defTabSz="914400">
              <a:lnSpc>
                <a:spcPct val="90000"/>
              </a:lnSpc>
              <a:buNone/>
            </a:pPr>
            <a:r>
              <a:rPr b="1" lang="en-US" sz="5400" spc="-1" strike="noStrike" cap="all">
                <a:solidFill>
                  <a:schemeClr val="dk1"/>
                </a:solidFill>
                <a:latin typeface="Neue Haas Grotesk Text Pro"/>
              </a:rPr>
              <a:t>Click to edit Master title style</a:t>
            </a:r>
            <a:endParaRPr b="0" lang="en-US" sz="5400" spc="-1" strike="noStrike">
              <a:solidFill>
                <a:schemeClr val="dk1"/>
              </a:solidFill>
              <a:latin typeface="Neue Haas Grotesk Text Pro"/>
            </a:endParaRPr>
          </a:p>
        </p:txBody>
      </p:sp>
      <p:sp>
        <p:nvSpPr>
          <p:cNvPr id="476" name="PlaceHolder 2"/>
          <p:cNvSpPr>
            <a:spLocks noGrp="1"/>
          </p:cNvSpPr>
          <p:nvPr>
            <p:ph type="body"/>
          </p:nvPr>
        </p:nvSpPr>
        <p:spPr>
          <a:xfrm>
            <a:off x="603360" y="4589640"/>
            <a:ext cx="8272800" cy="1384200"/>
          </a:xfrm>
          <a:prstGeom prst="rect">
            <a:avLst/>
          </a:prstGeom>
          <a:noFill/>
          <a:ln w="0">
            <a:noFill/>
          </a:ln>
        </p:spPr>
        <p:txBody>
          <a:bodyPr lIns="91440" rIns="91440" tIns="45720" bIns="45720" anchor="b">
            <a:normAutofit/>
          </a:bodyPr>
          <a:p>
            <a:pPr indent="0" defTabSz="914400">
              <a:lnSpc>
                <a:spcPct val="120000"/>
              </a:lnSpc>
              <a:spcBef>
                <a:spcPts val="1001"/>
              </a:spcBef>
              <a:buNone/>
              <a:tabLst>
                <a:tab algn="l" pos="0"/>
              </a:tabLst>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477" name="PlaceHolder 3"/>
          <p:cNvSpPr>
            <a:spLocks noGrp="1"/>
          </p:cNvSpPr>
          <p:nvPr>
            <p:ph type="dt" idx="241"/>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78" name="PlaceHolder 4"/>
          <p:cNvSpPr>
            <a:spLocks noGrp="1"/>
          </p:cNvSpPr>
          <p:nvPr>
            <p:ph type="ftr" idx="242"/>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79" name="PlaceHolder 5"/>
          <p:cNvSpPr>
            <a:spLocks noGrp="1"/>
          </p:cNvSpPr>
          <p:nvPr>
            <p:ph type="sldNum" idx="243"/>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DF84FF39-732D-49F2-836E-449D88DD5F03}"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09" r:id="rId2"/>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0" name="PlaceHolder 1"/>
          <p:cNvSpPr>
            <a:spLocks noGrp="1"/>
          </p:cNvSpPr>
          <p:nvPr>
            <p:ph type="title"/>
          </p:nvPr>
        </p:nvSpPr>
        <p:spPr>
          <a:xfrm>
            <a:off x="612720" y="548640"/>
            <a:ext cx="10740960" cy="113184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81" name="PlaceHolder 2"/>
          <p:cNvSpPr>
            <a:spLocks noGrp="1"/>
          </p:cNvSpPr>
          <p:nvPr>
            <p:ph type="body"/>
          </p:nvPr>
        </p:nvSpPr>
        <p:spPr>
          <a:xfrm>
            <a:off x="612720" y="1825560"/>
            <a:ext cx="5181120" cy="43509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82"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83" name="PlaceHolder 4"/>
          <p:cNvSpPr>
            <a:spLocks noGrp="1"/>
          </p:cNvSpPr>
          <p:nvPr>
            <p:ph type="dt" idx="244"/>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84" name="PlaceHolder 5"/>
          <p:cNvSpPr>
            <a:spLocks noGrp="1"/>
          </p:cNvSpPr>
          <p:nvPr>
            <p:ph type="ftr" idx="245"/>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85" name="PlaceHolder 6"/>
          <p:cNvSpPr>
            <a:spLocks noGrp="1"/>
          </p:cNvSpPr>
          <p:nvPr>
            <p:ph type="sldNum" idx="246"/>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BC315B2E-C8E9-4B0A-B430-3BE5FFAC3467}"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1" r:id="rId2"/>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547560"/>
            <a:ext cx="10745280" cy="114300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90" name="PlaceHolder 2"/>
          <p:cNvSpPr>
            <a:spLocks noGrp="1"/>
          </p:cNvSpPr>
          <p:nvPr>
            <p:ph type="body"/>
          </p:nvPr>
        </p:nvSpPr>
        <p:spPr>
          <a:xfrm>
            <a:off x="609480" y="1685880"/>
            <a:ext cx="5157360" cy="559440"/>
          </a:xfrm>
          <a:prstGeom prst="rect">
            <a:avLst/>
          </a:prstGeom>
          <a:noFill/>
          <a:ln w="0">
            <a:noFill/>
          </a:ln>
        </p:spPr>
        <p:txBody>
          <a:bodyPr lIns="91440" rIns="91440" tIns="45720" bIns="45720" anchor="b">
            <a:normAutofit fontScale="93441" lnSpcReduction="10000"/>
          </a:bodyPr>
          <a:p>
            <a:pPr indent="0" defTabSz="914400">
              <a:lnSpc>
                <a:spcPct val="90000"/>
              </a:lnSpc>
              <a:spcBef>
                <a:spcPts val="1001"/>
              </a:spcBef>
              <a:buNone/>
              <a:tabLst>
                <a:tab algn="l" pos="0"/>
              </a:tabLst>
            </a:pPr>
            <a:r>
              <a:rPr b="1" lang="en-US" sz="2000" spc="-1" strike="noStrike" cap="all">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491" name="PlaceHolder 3"/>
          <p:cNvSpPr>
            <a:spLocks noGrp="1"/>
          </p:cNvSpPr>
          <p:nvPr>
            <p:ph type="body"/>
          </p:nvPr>
        </p:nvSpPr>
        <p:spPr>
          <a:xfrm>
            <a:off x="609480" y="2386800"/>
            <a:ext cx="5157360" cy="37648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92" name="PlaceHolder 4"/>
          <p:cNvSpPr>
            <a:spLocks noGrp="1"/>
          </p:cNvSpPr>
          <p:nvPr>
            <p:ph type="body"/>
          </p:nvPr>
        </p:nvSpPr>
        <p:spPr>
          <a:xfrm>
            <a:off x="6172200" y="1685880"/>
            <a:ext cx="5182920" cy="559440"/>
          </a:xfrm>
          <a:prstGeom prst="rect">
            <a:avLst/>
          </a:prstGeom>
          <a:noFill/>
          <a:ln w="0">
            <a:noFill/>
          </a:ln>
        </p:spPr>
        <p:txBody>
          <a:bodyPr lIns="91440" rIns="91440" tIns="45720" bIns="45720" anchor="b">
            <a:normAutofit fontScale="97938" lnSpcReduction="20000"/>
          </a:bodyPr>
          <a:p>
            <a:pPr indent="0" defTabSz="914400">
              <a:lnSpc>
                <a:spcPct val="90000"/>
              </a:lnSpc>
              <a:spcBef>
                <a:spcPts val="1001"/>
              </a:spcBef>
              <a:buNone/>
              <a:tabLst>
                <a:tab algn="l" pos="0"/>
              </a:tabLst>
            </a:pPr>
            <a:r>
              <a:rPr b="1" lang="en-US" sz="2000" spc="-1" strike="noStrike" cap="all">
                <a:solidFill>
                  <a:schemeClr val="dk1"/>
                </a:solidFill>
                <a:latin typeface="Neue Haas Grotesk Text Pro"/>
              </a:rPr>
              <a:t>Click to edit Master text styles</a:t>
            </a:r>
            <a:endParaRPr b="0" lang="en-US" sz="2000" spc="-1" strike="noStrike">
              <a:solidFill>
                <a:schemeClr val="dk1"/>
              </a:solidFill>
              <a:latin typeface="Neue Haas Grotesk Text Pro"/>
            </a:endParaRPr>
          </a:p>
        </p:txBody>
      </p:sp>
      <p:sp>
        <p:nvSpPr>
          <p:cNvPr id="493" name="PlaceHolder 5"/>
          <p:cNvSpPr>
            <a:spLocks noGrp="1"/>
          </p:cNvSpPr>
          <p:nvPr>
            <p:ph type="body"/>
          </p:nvPr>
        </p:nvSpPr>
        <p:spPr>
          <a:xfrm>
            <a:off x="6172200" y="2386800"/>
            <a:ext cx="5182920" cy="376488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000000"/>
              </a:buClr>
              <a:buFont typeface="Arial"/>
              <a:buChar char="•"/>
            </a:pPr>
            <a:r>
              <a:rPr b="0" lang="en-US" sz="2000" spc="-1" strike="noStrike">
                <a:solidFill>
                  <a:schemeClr val="dk1"/>
                </a:solidFill>
                <a:latin typeface="Neue Haas Grotesk Text Pro"/>
              </a:rPr>
              <a:t>Click to edit Master text styles</a:t>
            </a:r>
            <a:endParaRPr b="0" lang="en-US" sz="20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Second level</a:t>
            </a:r>
            <a:endParaRPr b="0" lang="en-US" sz="18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1600" spc="-1" strike="noStrike">
                <a:solidFill>
                  <a:schemeClr val="dk1"/>
                </a:solidFill>
                <a:latin typeface="Neue Haas Grotesk Text Pro"/>
              </a:rPr>
              <a:t>Third level</a:t>
            </a:r>
            <a:endParaRPr b="0" lang="en-US" sz="16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400" spc="-1" strike="noStrike">
                <a:solidFill>
                  <a:schemeClr val="dk1"/>
                </a:solidFill>
                <a:latin typeface="Neue Haas Grotesk Text Pro"/>
              </a:rPr>
              <a:t>Fourth level</a:t>
            </a:r>
            <a:endParaRPr b="0" lang="en-US" sz="14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200" spc="-1" strike="noStrike">
                <a:solidFill>
                  <a:schemeClr val="dk1"/>
                </a:solidFill>
                <a:latin typeface="Neue Haas Grotesk Text Pro"/>
              </a:rPr>
              <a:t>Fifth level</a:t>
            </a:r>
            <a:endParaRPr b="0" lang="en-US" sz="1200" spc="-1" strike="noStrike">
              <a:solidFill>
                <a:schemeClr val="dk1"/>
              </a:solidFill>
              <a:latin typeface="Neue Haas Grotesk Text Pro"/>
            </a:endParaRPr>
          </a:p>
        </p:txBody>
      </p:sp>
      <p:sp>
        <p:nvSpPr>
          <p:cNvPr id="494" name="PlaceHolder 6"/>
          <p:cNvSpPr>
            <a:spLocks noGrp="1"/>
          </p:cNvSpPr>
          <p:nvPr>
            <p:ph type="dt" idx="247"/>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95" name="PlaceHolder 7"/>
          <p:cNvSpPr>
            <a:spLocks noGrp="1"/>
          </p:cNvSpPr>
          <p:nvPr>
            <p:ph type="ftr" idx="248"/>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496" name="PlaceHolder 8"/>
          <p:cNvSpPr>
            <a:spLocks noGrp="1"/>
          </p:cNvSpPr>
          <p:nvPr>
            <p:ph type="sldNum" idx="249"/>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DF985E43-DB54-43DF-A11C-3031B83DFD47}"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3" r:id="rId2"/>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7" name="PlaceHolder 1"/>
          <p:cNvSpPr>
            <a:spLocks noGrp="1"/>
          </p:cNvSpPr>
          <p:nvPr>
            <p:ph type="title"/>
          </p:nvPr>
        </p:nvSpPr>
        <p:spPr>
          <a:xfrm>
            <a:off x="612720" y="548640"/>
            <a:ext cx="10653120" cy="1131840"/>
          </a:xfrm>
          <a:prstGeom prst="rect">
            <a:avLst/>
          </a:prstGeom>
          <a:noFill/>
          <a:ln w="0">
            <a:noFill/>
          </a:ln>
        </p:spPr>
        <p:txBody>
          <a:bodyPr lIns="91440" rIns="91440" tIns="45720" bIns="45720" anchor="t">
            <a:noAutofit/>
          </a:bodyPr>
          <a:p>
            <a:pPr indent="0" defTabSz="914400">
              <a:lnSpc>
                <a:spcPct val="90000"/>
              </a:lnSpc>
              <a:buNone/>
            </a:pPr>
            <a:r>
              <a:rPr b="1" lang="en-US" sz="3600" spc="-1" strike="noStrike">
                <a:solidFill>
                  <a:schemeClr val="dk1"/>
                </a:solidFill>
                <a:latin typeface="Neue Haas Grotesk Text Pro"/>
              </a:rPr>
              <a:t>Click to edit Master title style</a:t>
            </a:r>
            <a:endParaRPr b="0" lang="en-US" sz="3600" spc="-1" strike="noStrike">
              <a:solidFill>
                <a:schemeClr val="dk1"/>
              </a:solidFill>
              <a:latin typeface="Neue Haas Grotesk Text Pro"/>
            </a:endParaRPr>
          </a:p>
        </p:txBody>
      </p:sp>
      <p:sp>
        <p:nvSpPr>
          <p:cNvPr id="498" name="PlaceHolder 2"/>
          <p:cNvSpPr>
            <a:spLocks noGrp="1"/>
          </p:cNvSpPr>
          <p:nvPr>
            <p:ph type="dt" idx="250"/>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499" name="PlaceHolder 3"/>
          <p:cNvSpPr>
            <a:spLocks noGrp="1"/>
          </p:cNvSpPr>
          <p:nvPr>
            <p:ph type="ftr" idx="251"/>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500" name="PlaceHolder 4"/>
          <p:cNvSpPr>
            <a:spLocks noGrp="1"/>
          </p:cNvSpPr>
          <p:nvPr>
            <p:ph type="sldNum" idx="252"/>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4F0E204B-0098-46E8-8137-3F9610FBBC15}"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5" r:id="rId2"/>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2" name="PlaceHolder 1"/>
          <p:cNvSpPr>
            <a:spLocks noGrp="1"/>
          </p:cNvSpPr>
          <p:nvPr>
            <p:ph type="dt" idx="253"/>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503" name="PlaceHolder 2"/>
          <p:cNvSpPr>
            <a:spLocks noGrp="1"/>
          </p:cNvSpPr>
          <p:nvPr>
            <p:ph type="ftr" idx="254"/>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504" name="PlaceHolder 3"/>
          <p:cNvSpPr>
            <a:spLocks noGrp="1"/>
          </p:cNvSpPr>
          <p:nvPr>
            <p:ph type="sldNum" idx="255"/>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A965851A-4A43-40EB-B966-6F83EB330146}"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7" r:id="rId2"/>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5" name="PlaceHolder 1"/>
          <p:cNvSpPr>
            <a:spLocks noGrp="1"/>
          </p:cNvSpPr>
          <p:nvPr>
            <p:ph type="title"/>
          </p:nvPr>
        </p:nvSpPr>
        <p:spPr>
          <a:xfrm>
            <a:off x="597240" y="553680"/>
            <a:ext cx="3595320" cy="1757160"/>
          </a:xfrm>
          <a:prstGeom prst="rect">
            <a:avLst/>
          </a:prstGeom>
          <a:noFill/>
          <a:ln w="0">
            <a:noFill/>
          </a:ln>
        </p:spPr>
        <p:txBody>
          <a:bodyPr lIns="91440" rIns="91440" tIns="45720" bIns="45720" anchor="t">
            <a:normAutofit/>
          </a:bodyPr>
          <a:p>
            <a:pPr indent="0" defTabSz="914400">
              <a:lnSpc>
                <a:spcPct val="90000"/>
              </a:lnSpc>
              <a:buNone/>
            </a:pPr>
            <a:r>
              <a:rPr b="1" lang="en-US" sz="2800" spc="-1" strike="noStrike">
                <a:solidFill>
                  <a:schemeClr val="dk1"/>
                </a:solidFill>
                <a:latin typeface="Neue Haas Grotesk Text Pro"/>
              </a:rPr>
              <a:t>Click to edit Master title style</a:t>
            </a:r>
            <a:endParaRPr b="0" lang="en-US" sz="2800" spc="-1" strike="noStrike">
              <a:solidFill>
                <a:schemeClr val="dk1"/>
              </a:solidFill>
              <a:latin typeface="Neue Haas Grotesk Text Pro"/>
            </a:endParaRPr>
          </a:p>
        </p:txBody>
      </p:sp>
      <p:sp>
        <p:nvSpPr>
          <p:cNvPr id="506" name="PlaceHolder 2"/>
          <p:cNvSpPr>
            <a:spLocks noGrp="1"/>
          </p:cNvSpPr>
          <p:nvPr>
            <p:ph type="body"/>
          </p:nvPr>
        </p:nvSpPr>
        <p:spPr>
          <a:xfrm>
            <a:off x="5134680" y="553680"/>
            <a:ext cx="6279480" cy="548604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000000"/>
              </a:buClr>
              <a:buFont typeface="Arial"/>
              <a:buChar char="•"/>
            </a:pPr>
            <a:r>
              <a:rPr b="0" lang="en-US" sz="2800" spc="-1" strike="noStrike">
                <a:solidFill>
                  <a:schemeClr val="dk1"/>
                </a:solidFill>
                <a:latin typeface="Neue Haas Grotesk Text Pro"/>
              </a:rPr>
              <a:t>Click to edit Master text styles</a:t>
            </a:r>
            <a:endParaRPr b="0" lang="en-US" sz="2800" spc="-1" strike="noStrike">
              <a:solidFill>
                <a:schemeClr val="dk1"/>
              </a:solidFill>
              <a:latin typeface="Neue Haas Grotesk Text Pro"/>
            </a:endParaRPr>
          </a:p>
          <a:p>
            <a:pPr lvl="1" marL="457200" indent="-228600" defTabSz="914400">
              <a:lnSpc>
                <a:spcPct val="120000"/>
              </a:lnSpc>
              <a:spcBef>
                <a:spcPts val="499"/>
              </a:spcBef>
              <a:buClr>
                <a:srgbClr val="000000"/>
              </a:buClr>
              <a:buFont typeface="Arial"/>
              <a:buChar char="•"/>
            </a:pPr>
            <a:r>
              <a:rPr b="0" lang="en-US" sz="2400" spc="-1" strike="noStrike">
                <a:solidFill>
                  <a:schemeClr val="dk1"/>
                </a:solidFill>
                <a:latin typeface="Neue Haas Grotesk Text Pro"/>
              </a:rPr>
              <a:t>Second level</a:t>
            </a:r>
            <a:endParaRPr b="0" lang="en-US" sz="2400" spc="-1" strike="noStrike">
              <a:solidFill>
                <a:schemeClr val="dk1"/>
              </a:solidFill>
              <a:latin typeface="Neue Haas Grotesk Text Pro"/>
            </a:endParaRPr>
          </a:p>
          <a:p>
            <a:pPr lvl="2" marL="685800" indent="-228600" defTabSz="914400">
              <a:lnSpc>
                <a:spcPct val="120000"/>
              </a:lnSpc>
              <a:spcBef>
                <a:spcPts val="499"/>
              </a:spcBef>
              <a:buClr>
                <a:srgbClr val="000000"/>
              </a:buClr>
              <a:buFont typeface="Arial"/>
              <a:buChar char="•"/>
            </a:pPr>
            <a:r>
              <a:rPr b="0" lang="en-US" sz="2000" spc="-1" strike="noStrike">
                <a:solidFill>
                  <a:schemeClr val="dk1"/>
                </a:solidFill>
                <a:latin typeface="Neue Haas Grotesk Text Pro"/>
              </a:rPr>
              <a:t>Third level</a:t>
            </a:r>
            <a:endParaRPr b="0" lang="en-US" sz="2000" spc="-1" strike="noStrike">
              <a:solidFill>
                <a:schemeClr val="dk1"/>
              </a:solidFill>
              <a:latin typeface="Neue Haas Grotesk Text Pro"/>
            </a:endParaRPr>
          </a:p>
          <a:p>
            <a:pPr lvl="3" marL="9144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Fourth level</a:t>
            </a:r>
            <a:endParaRPr b="0" lang="en-US" sz="1800" spc="-1" strike="noStrike">
              <a:solidFill>
                <a:schemeClr val="dk1"/>
              </a:solidFill>
              <a:latin typeface="Neue Haas Grotesk Text Pro"/>
            </a:endParaRPr>
          </a:p>
          <a:p>
            <a:pPr lvl="4" marL="1143000" indent="-228600" defTabSz="914400">
              <a:lnSpc>
                <a:spcPct val="120000"/>
              </a:lnSpc>
              <a:spcBef>
                <a:spcPts val="499"/>
              </a:spcBef>
              <a:buClr>
                <a:srgbClr val="000000"/>
              </a:buClr>
              <a:buFont typeface="Arial"/>
              <a:buChar char="•"/>
            </a:pPr>
            <a:r>
              <a:rPr b="0" lang="en-US" sz="1800" spc="-1" strike="noStrike">
                <a:solidFill>
                  <a:schemeClr val="dk1"/>
                </a:solidFill>
                <a:latin typeface="Neue Haas Grotesk Text Pro"/>
              </a:rPr>
              <a:t>Fifth level</a:t>
            </a:r>
            <a:endParaRPr b="0" lang="en-US" sz="1800" spc="-1" strike="noStrike">
              <a:solidFill>
                <a:schemeClr val="dk1"/>
              </a:solidFill>
              <a:latin typeface="Neue Haas Grotesk Text Pro"/>
            </a:endParaRPr>
          </a:p>
        </p:txBody>
      </p:sp>
      <p:sp>
        <p:nvSpPr>
          <p:cNvPr id="507" name="PlaceHolder 3"/>
          <p:cNvSpPr>
            <a:spLocks noGrp="1"/>
          </p:cNvSpPr>
          <p:nvPr>
            <p:ph type="body"/>
          </p:nvPr>
        </p:nvSpPr>
        <p:spPr>
          <a:xfrm>
            <a:off x="597240" y="2311200"/>
            <a:ext cx="3595320" cy="372852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p:txBody>
      </p:sp>
      <p:sp>
        <p:nvSpPr>
          <p:cNvPr id="508" name="PlaceHolder 4"/>
          <p:cNvSpPr>
            <a:spLocks noGrp="1"/>
          </p:cNvSpPr>
          <p:nvPr>
            <p:ph type="dt" idx="256"/>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509" name="PlaceHolder 5"/>
          <p:cNvSpPr>
            <a:spLocks noGrp="1"/>
          </p:cNvSpPr>
          <p:nvPr>
            <p:ph type="ftr" idx="257"/>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510" name="PlaceHolder 6"/>
          <p:cNvSpPr>
            <a:spLocks noGrp="1"/>
          </p:cNvSpPr>
          <p:nvPr>
            <p:ph type="sldNum" idx="258"/>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164DD58B-B8BC-4650-A0BF-E2570A29D33F}"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19" r:id="rId2"/>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1" name="PlaceHolder 1"/>
          <p:cNvSpPr>
            <a:spLocks noGrp="1"/>
          </p:cNvSpPr>
          <p:nvPr>
            <p:ph type="title"/>
          </p:nvPr>
        </p:nvSpPr>
        <p:spPr>
          <a:xfrm>
            <a:off x="594360" y="557640"/>
            <a:ext cx="3595320" cy="2211840"/>
          </a:xfrm>
          <a:prstGeom prst="rect">
            <a:avLst/>
          </a:prstGeom>
          <a:noFill/>
          <a:ln w="0">
            <a:noFill/>
          </a:ln>
        </p:spPr>
        <p:txBody>
          <a:bodyPr lIns="91440" rIns="91440" tIns="45720" bIns="45720" anchor="t">
            <a:normAutofit/>
          </a:bodyPr>
          <a:p>
            <a:pPr indent="0" defTabSz="914400">
              <a:lnSpc>
                <a:spcPct val="90000"/>
              </a:lnSpc>
              <a:buNone/>
            </a:pPr>
            <a:r>
              <a:rPr b="1" lang="en-US" sz="2800" spc="-1" strike="noStrike">
                <a:solidFill>
                  <a:schemeClr val="dk1"/>
                </a:solidFill>
                <a:latin typeface="Neue Haas Grotesk Text Pro"/>
              </a:rPr>
              <a:t>Click to edit Master title style</a:t>
            </a:r>
            <a:endParaRPr b="0" lang="en-US" sz="2800" spc="-1" strike="noStrike">
              <a:solidFill>
                <a:schemeClr val="dk1"/>
              </a:solidFill>
              <a:latin typeface="Neue Haas Grotesk Text Pro"/>
            </a:endParaRPr>
          </a:p>
        </p:txBody>
      </p:sp>
      <p:sp>
        <p:nvSpPr>
          <p:cNvPr id="512" name="PlaceHolder 2"/>
          <p:cNvSpPr>
            <a:spLocks noGrp="1"/>
          </p:cNvSpPr>
          <p:nvPr>
            <p:ph type="body"/>
          </p:nvPr>
        </p:nvSpPr>
        <p:spPr>
          <a:xfrm>
            <a:off x="5063400" y="657000"/>
            <a:ext cx="6483240" cy="55555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pc="-1" strike="noStrike">
                <a:solidFill>
                  <a:schemeClr val="dk1"/>
                </a:solidFill>
                <a:latin typeface="Neue Haas Grotesk Text Pro"/>
              </a:rPr>
              <a:t>Click icon to add picture</a:t>
            </a:r>
            <a:endParaRPr b="0" lang="en-US" sz="3200" spc="-1" strike="noStrike">
              <a:solidFill>
                <a:schemeClr val="dk1"/>
              </a:solidFill>
              <a:latin typeface="Neue Haas Grotesk Text Pro"/>
            </a:endParaRPr>
          </a:p>
        </p:txBody>
      </p:sp>
      <p:sp>
        <p:nvSpPr>
          <p:cNvPr id="513" name="PlaceHolder 3"/>
          <p:cNvSpPr>
            <a:spLocks noGrp="1"/>
          </p:cNvSpPr>
          <p:nvPr>
            <p:ph type="body"/>
          </p:nvPr>
        </p:nvSpPr>
        <p:spPr>
          <a:xfrm>
            <a:off x="609480" y="2826000"/>
            <a:ext cx="3585240" cy="3434400"/>
          </a:xfrm>
          <a:prstGeom prst="rect">
            <a:avLst/>
          </a:prstGeom>
          <a:noFill/>
          <a:ln w="0">
            <a:noFill/>
          </a:ln>
        </p:spPr>
        <p:txBody>
          <a:bodyPr lIns="91440" rIns="91440" tIns="45720" bIns="45720" anchor="b">
            <a:noAutofit/>
          </a:bodyPr>
          <a:p>
            <a:pPr indent="0" defTabSz="914400">
              <a:lnSpc>
                <a:spcPct val="120000"/>
              </a:lnSpc>
              <a:spcBef>
                <a:spcPts val="1001"/>
              </a:spcBef>
              <a:buNone/>
              <a:tabLst>
                <a:tab algn="l" pos="0"/>
              </a:tabLst>
            </a:pPr>
            <a:r>
              <a:rPr b="0" lang="en-US" sz="1600" spc="-1" strike="noStrike">
                <a:solidFill>
                  <a:schemeClr val="dk1"/>
                </a:solidFill>
                <a:latin typeface="Neue Haas Grotesk Text Pro"/>
              </a:rPr>
              <a:t>Click to edit Master text styles</a:t>
            </a:r>
            <a:endParaRPr b="0" lang="en-US" sz="1600" spc="-1" strike="noStrike">
              <a:solidFill>
                <a:schemeClr val="dk1"/>
              </a:solidFill>
              <a:latin typeface="Neue Haas Grotesk Text Pro"/>
            </a:endParaRPr>
          </a:p>
        </p:txBody>
      </p:sp>
      <p:sp>
        <p:nvSpPr>
          <p:cNvPr id="514" name="PlaceHolder 4"/>
          <p:cNvSpPr>
            <a:spLocks noGrp="1"/>
          </p:cNvSpPr>
          <p:nvPr>
            <p:ph type="dt" idx="259"/>
          </p:nvPr>
        </p:nvSpPr>
        <p:spPr>
          <a:xfrm>
            <a:off x="137160" y="6453000"/>
            <a:ext cx="349380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pc="-1" strike="noStrike">
                <a:solidFill>
                  <a:schemeClr val="dk1"/>
                </a:solidFill>
                <a:latin typeface="Neue Haas Grotesk Text Pro"/>
              </a:defRPr>
            </a:lvl1pPr>
          </a:lstStyle>
          <a:p>
            <a:pPr indent="0" defTabSz="914400">
              <a:lnSpc>
                <a:spcPct val="100000"/>
              </a:lnSpc>
              <a:buNone/>
            </a:pPr>
            <a:r>
              <a:rPr b="0" lang="en-US" sz="900" spc="-1" strike="noStrike">
                <a:solidFill>
                  <a:schemeClr val="dk1"/>
                </a:solidFill>
                <a:latin typeface="Neue Haas Grotesk Text Pro"/>
              </a:rPr>
              <a:t>&lt;date/time&gt;</a:t>
            </a:r>
            <a:endParaRPr b="0" lang="en-US" sz="900" spc="-1" strike="noStrike">
              <a:solidFill>
                <a:srgbClr val="000000"/>
              </a:solidFill>
              <a:latin typeface="Times New Roman"/>
            </a:endParaRPr>
          </a:p>
        </p:txBody>
      </p:sp>
      <p:sp>
        <p:nvSpPr>
          <p:cNvPr id="515" name="PlaceHolder 5"/>
          <p:cNvSpPr>
            <a:spLocks noGrp="1"/>
          </p:cNvSpPr>
          <p:nvPr>
            <p:ph type="ftr" idx="260"/>
          </p:nvPr>
        </p:nvSpPr>
        <p:spPr>
          <a:xfrm>
            <a:off x="8876520" y="6453000"/>
            <a:ext cx="2805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r>
              <a:rPr b="0" lang="en-US" sz="900" spc="-1" strike="noStrike">
                <a:solidFill>
                  <a:schemeClr val="dk1"/>
                </a:solidFill>
                <a:latin typeface="Neue Haas Grotesk Text Pro"/>
              </a:rPr>
              <a:t>&lt;footer&gt;</a:t>
            </a:r>
            <a:endParaRPr b="0" lang="en-US" sz="900" spc="-1" strike="noStrike">
              <a:solidFill>
                <a:srgbClr val="000000"/>
              </a:solidFill>
              <a:latin typeface="Times New Roman"/>
            </a:endParaRPr>
          </a:p>
        </p:txBody>
      </p:sp>
      <p:sp>
        <p:nvSpPr>
          <p:cNvPr id="516" name="PlaceHolder 6"/>
          <p:cNvSpPr>
            <a:spLocks noGrp="1"/>
          </p:cNvSpPr>
          <p:nvPr>
            <p:ph type="sldNum" idx="261"/>
          </p:nvPr>
        </p:nvSpPr>
        <p:spPr>
          <a:xfrm>
            <a:off x="11632320" y="6453000"/>
            <a:ext cx="4287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900" spc="-1" strike="noStrike">
                <a:solidFill>
                  <a:schemeClr val="dk1"/>
                </a:solidFill>
                <a:latin typeface="Neue Haas Grotesk Text Pro"/>
              </a:defRPr>
            </a:lvl1pPr>
          </a:lstStyle>
          <a:p>
            <a:pPr indent="0" algn="r" defTabSz="914400">
              <a:lnSpc>
                <a:spcPct val="100000"/>
              </a:lnSpc>
              <a:buNone/>
            </a:pPr>
            <a:fld id="{61964C31-3F3F-4F52-B44E-E788F97CBBF9}" type="slidenum">
              <a:rPr b="0" lang="en-US" sz="900" spc="-1" strike="noStrike">
                <a:solidFill>
                  <a:schemeClr val="dk1"/>
                </a:solidFill>
                <a:latin typeface="Neue Haas Grotesk Text Pro"/>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821"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29840" y="603360"/>
            <a:ext cx="4480200" cy="152676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cap="all">
                <a:solidFill>
                  <a:schemeClr val="dk1"/>
                </a:solidFill>
                <a:latin typeface="Neue Haas Grotesk Text Pro"/>
              </a:rPr>
              <a:t>Click to edit Master title style</a:t>
            </a:r>
            <a:endParaRPr b="0" lang="en-US" sz="3200" spc="-1" strike="noStrike">
              <a:solidFill>
                <a:schemeClr val="dk1"/>
              </a:solidFill>
              <a:latin typeface="Neue Haas Grotesk Text Pro"/>
            </a:endParaRPr>
          </a:p>
        </p:txBody>
      </p:sp>
      <p:sp>
        <p:nvSpPr>
          <p:cNvPr id="43" name="PlaceHolder 2"/>
          <p:cNvSpPr>
            <a:spLocks noGrp="1"/>
          </p:cNvSpPr>
          <p:nvPr>
            <p:ph type="body"/>
          </p:nvPr>
        </p:nvSpPr>
        <p:spPr>
          <a:xfrm>
            <a:off x="429840" y="2277000"/>
            <a:ext cx="4480200" cy="404136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131313"/>
              </a:buClr>
              <a:buFont typeface="Arial"/>
              <a:buChar char="•"/>
            </a:pPr>
            <a:r>
              <a:rPr b="0" lang="en-US" sz="1800" spc="-1" strike="noStrike">
                <a:solidFill>
                  <a:schemeClr val="dk1"/>
                </a:solidFill>
                <a:latin typeface="Neue Haas Grotesk Text Pro"/>
              </a:rPr>
              <a:t>Click to edit Master text styles</a:t>
            </a:r>
            <a:endParaRPr b="0" lang="en-US" sz="1800" spc="-1" strike="noStrike">
              <a:solidFill>
                <a:schemeClr val="dk1"/>
              </a:solidFill>
              <a:latin typeface="Neue Haas Grotesk Text Pro"/>
            </a:endParaRPr>
          </a:p>
          <a:p>
            <a:pPr lvl="1" marL="457200" indent="-228600" defTabSz="914400">
              <a:lnSpc>
                <a:spcPct val="120000"/>
              </a:lnSpc>
              <a:spcBef>
                <a:spcPts val="499"/>
              </a:spcBef>
              <a:buClr>
                <a:srgbClr val="131313"/>
              </a:buClr>
              <a:buFont typeface="Arial"/>
              <a:buChar char="•"/>
            </a:pPr>
            <a:r>
              <a:rPr b="0" lang="en-US" sz="1600" spc="-1" strike="noStrike">
                <a:solidFill>
                  <a:schemeClr val="dk1"/>
                </a:solidFill>
                <a:latin typeface="Neue Haas Grotesk Text Pro"/>
              </a:rPr>
              <a:t>Second level</a:t>
            </a:r>
            <a:endParaRPr b="0" lang="en-US" sz="1600" spc="-1" strike="noStrike">
              <a:solidFill>
                <a:schemeClr val="dk1"/>
              </a:solidFill>
              <a:latin typeface="Neue Haas Grotesk Text Pro"/>
            </a:endParaRPr>
          </a:p>
          <a:p>
            <a:pPr lvl="2" marL="685800" indent="-228600" defTabSz="914400">
              <a:lnSpc>
                <a:spcPct val="120000"/>
              </a:lnSpc>
              <a:spcBef>
                <a:spcPts val="499"/>
              </a:spcBef>
              <a:buClr>
                <a:srgbClr val="131313"/>
              </a:buClr>
              <a:buFont typeface="Arial"/>
              <a:buChar char="•"/>
            </a:pPr>
            <a:r>
              <a:rPr b="0" lang="en-US" sz="1400" spc="-1" strike="noStrike">
                <a:solidFill>
                  <a:schemeClr val="dk1"/>
                </a:solidFill>
                <a:latin typeface="Neue Haas Grotesk Text Pro"/>
              </a:rPr>
              <a:t>Third level</a:t>
            </a:r>
            <a:endParaRPr b="0" lang="en-US" sz="1400" spc="-1" strike="noStrike">
              <a:solidFill>
                <a:schemeClr val="dk1"/>
              </a:solidFill>
              <a:latin typeface="Neue Haas Grotesk Text Pro"/>
            </a:endParaRPr>
          </a:p>
          <a:p>
            <a:pPr lvl="3" marL="914400" indent="-228600" defTabSz="914400">
              <a:lnSpc>
                <a:spcPct val="120000"/>
              </a:lnSpc>
              <a:spcBef>
                <a:spcPts val="499"/>
              </a:spcBef>
              <a:buClr>
                <a:srgbClr val="131313"/>
              </a:buClr>
              <a:buFont typeface="Arial"/>
              <a:buChar char="•"/>
            </a:pPr>
            <a:r>
              <a:rPr b="0" lang="en-US" sz="1200" spc="-1" strike="noStrike">
                <a:solidFill>
                  <a:schemeClr val="dk1"/>
                </a:solidFill>
                <a:latin typeface="Neue Haas Grotesk Text Pro"/>
              </a:rPr>
              <a:t>Fourth level</a:t>
            </a:r>
            <a:endParaRPr b="0" lang="en-US" sz="1200" spc="-1" strike="noStrike">
              <a:solidFill>
                <a:schemeClr val="dk1"/>
              </a:solidFill>
              <a:latin typeface="Neue Haas Grotesk Text Pro"/>
            </a:endParaRPr>
          </a:p>
          <a:p>
            <a:pPr lvl="4" marL="1143000" indent="-228600" defTabSz="914400">
              <a:lnSpc>
                <a:spcPct val="120000"/>
              </a:lnSpc>
              <a:spcBef>
                <a:spcPts val="499"/>
              </a:spcBef>
              <a:buClr>
                <a:srgbClr val="131313"/>
              </a:buClr>
              <a:buFont typeface="Arial"/>
              <a:buChar char="•"/>
            </a:pPr>
            <a:r>
              <a:rPr b="0" lang="en-US" sz="1100" spc="-1" strike="noStrike">
                <a:solidFill>
                  <a:schemeClr val="dk1"/>
                </a:solidFill>
                <a:latin typeface="Neue Haas Grotesk Text Pro"/>
              </a:rPr>
              <a:t>Fifth level</a:t>
            </a:r>
            <a:endParaRPr b="0" lang="en-US" sz="1100" spc="-1" strike="noStrike">
              <a:solidFill>
                <a:schemeClr val="dk1"/>
              </a:solidFill>
              <a:latin typeface="Neue Haas Grotesk Text Pro"/>
            </a:endParaRPr>
          </a:p>
        </p:txBody>
      </p:sp>
      <p:sp>
        <p:nvSpPr>
          <p:cNvPr id="44" name="PlaceHolder 3"/>
          <p:cNvSpPr>
            <a:spLocks noGrp="1"/>
          </p:cNvSpPr>
          <p:nvPr>
            <p:ph type="body"/>
          </p:nvPr>
        </p:nvSpPr>
        <p:spPr>
          <a:xfrm>
            <a:off x="5737680" y="0"/>
            <a:ext cx="6454080" cy="6398640"/>
          </a:xfrm>
          <a:prstGeom prst="rect">
            <a:avLst/>
          </a:prstGeom>
          <a:blipFill rotWithShape="0">
            <a:blip r:embed="rId2"/>
            <a:stretch/>
          </a:blipFill>
          <a:ln w="0">
            <a:noFill/>
          </a:ln>
        </p:spPr>
        <p:txBody>
          <a:bodyPr lIns="90000" rIns="90000" tIns="45000" bIns="45000" anchor="t">
            <a:noAutofit/>
          </a:bodyPr>
          <a:p>
            <a:pPr marL="432000" indent="-324000">
              <a:lnSpc>
                <a:spcPct val="120000"/>
              </a:lnSpc>
              <a:spcBef>
                <a:spcPts val="1417"/>
              </a:spcBef>
              <a:buClr>
                <a:srgbClr val="000000"/>
              </a:buClr>
              <a:buSzPct val="45000"/>
              <a:buFont typeface="Wingdings" charset="2"/>
              <a:buChar char=""/>
            </a:pPr>
            <a:r>
              <a:rPr b="0" lang="en-US" sz="1800" spc="-1" strike="noStrike">
                <a:solidFill>
                  <a:schemeClr val="dk1"/>
                </a:solidFill>
                <a:latin typeface="Neue Haas Grotesk Text Pro"/>
              </a:rPr>
              <a:t>Click to edit the outline text format</a:t>
            </a:r>
            <a:endParaRPr b="0" lang="en-US" sz="1800" spc="-1" strike="noStrike">
              <a:solidFill>
                <a:schemeClr val="dk1"/>
              </a:solidFill>
              <a:latin typeface="Neue Haas Grotesk Text Pro"/>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Neue Haas Grotesk Text Pro"/>
              </a:rPr>
              <a:t>Second Outline Level</a:t>
            </a:r>
            <a:endParaRPr b="0" lang="en-US" sz="1800" spc="-1" strike="noStrike">
              <a:solidFill>
                <a:schemeClr val="dk1"/>
              </a:solidFill>
              <a:latin typeface="Neue Haas Grotesk Text Pro"/>
            </a:endParaRPr>
          </a:p>
          <a:p>
            <a:pPr lvl="2" marL="1296000" indent="-288000">
              <a:lnSpc>
                <a:spcPct val="120000"/>
              </a:lnSpc>
              <a:spcBef>
                <a:spcPts val="850"/>
              </a:spcBef>
              <a:buClr>
                <a:srgbClr val="000000"/>
              </a:buClr>
              <a:buSzPct val="45000"/>
              <a:buFont typeface="Wingdings" charset="2"/>
              <a:buChar char=""/>
            </a:pPr>
            <a:r>
              <a:rPr b="0" lang="en-US" sz="1800" spc="-1" strike="noStrike">
                <a:solidFill>
                  <a:schemeClr val="dk1"/>
                </a:solidFill>
                <a:latin typeface="Neue Haas Grotesk Text Pro"/>
              </a:rPr>
              <a:t>Third Outline Level</a:t>
            </a:r>
            <a:endParaRPr b="0" lang="en-US" sz="1800" spc="-1" strike="noStrike">
              <a:solidFill>
                <a:schemeClr val="dk1"/>
              </a:solidFill>
              <a:latin typeface="Neue Haas Grotesk Text Pro"/>
            </a:endParaRPr>
          </a:p>
          <a:p>
            <a:pPr lvl="3" marL="1728000" indent="-216000">
              <a:lnSpc>
                <a:spcPct val="120000"/>
              </a:lnSpc>
              <a:spcBef>
                <a:spcPts val="567"/>
              </a:spcBef>
              <a:buClr>
                <a:srgbClr val="000000"/>
              </a:buClr>
              <a:buSzPct val="75000"/>
              <a:buFont typeface="Symbol" charset="2"/>
              <a:buChar char=""/>
            </a:pPr>
            <a:r>
              <a:rPr b="0" lang="en-US" sz="1800" spc="-1" strike="noStrike">
                <a:solidFill>
                  <a:schemeClr val="dk1"/>
                </a:solidFill>
                <a:latin typeface="Neue Haas Grotesk Text Pro"/>
              </a:rPr>
              <a:t>Fourth Outline Level</a:t>
            </a:r>
            <a:endParaRPr b="0" lang="en-US" sz="1800" spc="-1" strike="noStrike">
              <a:solidFill>
                <a:schemeClr val="dk1"/>
              </a:solidFill>
              <a:latin typeface="Neue Haas Grotesk Text Pro"/>
            </a:endParaRPr>
          </a:p>
          <a:p>
            <a:pPr lvl="4" marL="2160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Fifth Outline Level</a:t>
            </a:r>
            <a:endParaRPr b="0" lang="en-US" sz="1800" spc="-1" strike="noStrike">
              <a:solidFill>
                <a:schemeClr val="dk1"/>
              </a:solidFill>
              <a:latin typeface="Neue Haas Grotesk Text Pro"/>
            </a:endParaRPr>
          </a:p>
          <a:p>
            <a:pPr lvl="5" marL="2592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Sixth Outline Level</a:t>
            </a:r>
            <a:endParaRPr b="0" lang="en-US" sz="1800" spc="-1" strike="noStrike">
              <a:solidFill>
                <a:schemeClr val="dk1"/>
              </a:solidFill>
              <a:latin typeface="Neue Haas Grotesk Text Pro"/>
            </a:endParaRPr>
          </a:p>
          <a:p>
            <a:pPr lvl="6" marL="3024000" indent="-216000">
              <a:lnSpc>
                <a:spcPct val="120000"/>
              </a:lnSpc>
              <a:spcBef>
                <a:spcPts val="283"/>
              </a:spcBef>
              <a:buClr>
                <a:srgbClr val="000000"/>
              </a:buClr>
              <a:buSzPct val="45000"/>
              <a:buFont typeface="Wingdings" charset="2"/>
              <a:buChar char=""/>
            </a:pPr>
            <a:r>
              <a:rPr b="0" lang="en-US" sz="1800" spc="-1" strike="noStrike">
                <a:solidFill>
                  <a:schemeClr val="dk1"/>
                </a:solidFill>
                <a:latin typeface="Neue Haas Grotesk Text Pro"/>
              </a:rPr>
              <a:t>Seventh Outline Level</a:t>
            </a:r>
            <a:endParaRPr b="0" lang="en-US" sz="1800" spc="-1" strike="noStrike">
              <a:solidFill>
                <a:schemeClr val="dk1"/>
              </a:solidFill>
              <a:latin typeface="Neue Haas Grotesk Text Pro"/>
            </a:endParaRPr>
          </a:p>
        </p:txBody>
      </p:sp>
      <p:sp>
        <p:nvSpPr>
          <p:cNvPr id="45" name="PlaceHolder 4"/>
          <p:cNvSpPr>
            <a:spLocks noGrp="1"/>
          </p:cNvSpPr>
          <p:nvPr>
            <p:ph type="dt" idx="25"/>
          </p:nvPr>
        </p:nvSpPr>
        <p:spPr>
          <a:xfrm>
            <a:off x="431280" y="6490440"/>
            <a:ext cx="2841480" cy="335880"/>
          </a:xfrm>
          <a:prstGeom prst="rect">
            <a:avLst/>
          </a:prstGeom>
          <a:noFill/>
          <a:ln w="0">
            <a:noFill/>
          </a:ln>
        </p:spPr>
        <p:txBody>
          <a:bodyPr lIns="91440" rIns="91440" tIns="45720" bIns="45720" anchor="ctr">
            <a:noAutofit/>
          </a:bodyPr>
          <a:lstStyle>
            <a:lvl1pPr indent="0" defTabSz="914400">
              <a:lnSpc>
                <a:spcPct val="100000"/>
              </a:lnSpc>
              <a:buNone/>
              <a:defRPr b="0" lang="en-US" sz="800" spc="-1" strike="noStrike">
                <a:solidFill>
                  <a:schemeClr val="dk1"/>
                </a:solidFill>
                <a:latin typeface="Neue Haas Grotesk Text Pro"/>
              </a:defRPr>
            </a:lvl1pPr>
          </a:lstStyle>
          <a:p>
            <a:pPr indent="0" defTabSz="914400">
              <a:lnSpc>
                <a:spcPct val="100000"/>
              </a:lnSpc>
              <a:buNone/>
            </a:pPr>
            <a:r>
              <a:rPr b="0" lang="en-US" sz="800" spc="-1" strike="noStrike">
                <a:solidFill>
                  <a:schemeClr val="dk1"/>
                </a:solidFill>
                <a:latin typeface="Neue Haas Grotesk Text Pro"/>
              </a:rPr>
              <a:t>&lt;date/time&gt;</a:t>
            </a:r>
            <a:endParaRPr b="0" lang="en-US" sz="800" spc="-1" strike="noStrike">
              <a:solidFill>
                <a:srgbClr val="000000"/>
              </a:solidFill>
              <a:latin typeface="Times New Roman"/>
            </a:endParaRPr>
          </a:p>
        </p:txBody>
      </p:sp>
      <p:sp>
        <p:nvSpPr>
          <p:cNvPr id="46" name="PlaceHolder 5"/>
          <p:cNvSpPr>
            <a:spLocks noGrp="1"/>
          </p:cNvSpPr>
          <p:nvPr>
            <p:ph type="ftr" idx="26"/>
          </p:nvPr>
        </p:nvSpPr>
        <p:spPr>
          <a:xfrm>
            <a:off x="8893440" y="6490440"/>
            <a:ext cx="266256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r>
              <a:rPr b="0" lang="en-US" sz="800" spc="-1" strike="noStrike">
                <a:solidFill>
                  <a:schemeClr val="dk1"/>
                </a:solidFill>
                <a:latin typeface="Neue Haas Grotesk Text Pro"/>
              </a:rPr>
              <a:t>&lt;footer&gt;</a:t>
            </a:r>
            <a:endParaRPr b="0" lang="en-US" sz="800" spc="-1" strike="noStrike">
              <a:solidFill>
                <a:srgbClr val="000000"/>
              </a:solidFill>
              <a:latin typeface="Times New Roman"/>
            </a:endParaRPr>
          </a:p>
        </p:txBody>
      </p:sp>
      <p:sp>
        <p:nvSpPr>
          <p:cNvPr id="47" name="PlaceHolder 6"/>
          <p:cNvSpPr>
            <a:spLocks noGrp="1"/>
          </p:cNvSpPr>
          <p:nvPr>
            <p:ph type="sldNum" idx="27"/>
          </p:nvPr>
        </p:nvSpPr>
        <p:spPr>
          <a:xfrm>
            <a:off x="11648520" y="6490440"/>
            <a:ext cx="456840" cy="335880"/>
          </a:xfrm>
          <a:prstGeom prst="rect">
            <a:avLst/>
          </a:prstGeom>
          <a:noFill/>
          <a:ln w="0">
            <a:noFill/>
          </a:ln>
        </p:spPr>
        <p:txBody>
          <a:bodyPr lIns="91440" rIns="91440" tIns="45720" bIns="45720" anchor="ctr">
            <a:noAutofit/>
          </a:bodyPr>
          <a:lstStyle>
            <a:lvl1pPr indent="0" algn="r" defTabSz="914400">
              <a:lnSpc>
                <a:spcPct val="100000"/>
              </a:lnSpc>
              <a:buNone/>
              <a:defRPr b="0" lang="en-US" sz="800" spc="-1" strike="noStrike">
                <a:solidFill>
                  <a:schemeClr val="dk1"/>
                </a:solidFill>
                <a:latin typeface="Neue Haas Grotesk Text Pro"/>
              </a:defRPr>
            </a:lvl1pPr>
          </a:lstStyle>
          <a:p>
            <a:pPr indent="0" algn="r" defTabSz="914400">
              <a:lnSpc>
                <a:spcPct val="100000"/>
              </a:lnSpc>
              <a:buNone/>
            </a:pPr>
            <a:fld id="{5D543FAD-F7DA-4920-904F-6830C75FCA02}" type="slidenum">
              <a:rPr b="0" lang="en-US" sz="800" spc="-1" strike="noStrike">
                <a:solidFill>
                  <a:schemeClr val="dk1"/>
                </a:solidFill>
                <a:latin typeface="Neue Haas Grotesk Text Pro"/>
              </a:rPr>
              <a:t>&lt;number&gt;</a:t>
            </a:fld>
            <a:endParaRPr b="0" lang="en-U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chart" Target="../charts/char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chart" Target="../charts/char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chart" Target="../charts/chart1.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23" name="Google Shape;159;p25"/>
          <p:cNvSpPr/>
          <p:nvPr/>
        </p:nvSpPr>
        <p:spPr>
          <a:xfrm>
            <a:off x="0" y="0"/>
            <a:ext cx="3396240" cy="6857640"/>
          </a:xfrm>
          <a:custGeom>
            <a:avLst/>
            <a:gdLst>
              <a:gd name="textAreaLeft" fmla="*/ 0 w 3396240"/>
              <a:gd name="textAreaRight" fmla="*/ 3396600 w 3396240"/>
              <a:gd name="textAreaTop" fmla="*/ 0 h 6857640"/>
              <a:gd name="textAreaBottom" fmla="*/ 6858000 h 6857640"/>
            </a:gdLst>
            <a:ahLst/>
            <a:rect l="textAreaLeft" t="textAreaTop" r="textAreaRight" b="textAreaBottom"/>
            <a:pathLst>
              <a:path w="3396761" h="6825174">
                <a:moveTo>
                  <a:pt x="0" y="0"/>
                </a:moveTo>
                <a:lnTo>
                  <a:pt x="3396762" y="0"/>
                </a:lnTo>
                <a:lnTo>
                  <a:pt x="3396762" y="6825175"/>
                </a:lnTo>
                <a:lnTo>
                  <a:pt x="0" y="6825175"/>
                </a:lnTo>
                <a:close/>
              </a:path>
            </a:pathLst>
          </a:custGeom>
          <a:solidFill>
            <a:schemeClr val="accent2"/>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4" name="Google Shape;160;p25"/>
          <p:cNvSpPr/>
          <p:nvPr/>
        </p:nvSpPr>
        <p:spPr>
          <a:xfrm>
            <a:off x="470520" y="375840"/>
            <a:ext cx="1226880" cy="1226880"/>
          </a:xfrm>
          <a:custGeom>
            <a:avLst/>
            <a:gdLst>
              <a:gd name="textAreaLeft" fmla="*/ 0 w 1226880"/>
              <a:gd name="textAreaRight" fmla="*/ 1227240 w 1226880"/>
              <a:gd name="textAreaTop" fmla="*/ 0 h 1226880"/>
              <a:gd name="textAreaBottom" fmla="*/ 1227240 h 1226880"/>
            </a:gdLst>
            <a:ahLst/>
            <a:rect l="textAreaLeft" t="textAreaTop" r="textAreaRight" b="textAreaBottom"/>
            <a:pathLst>
              <a:path w="1227406" h="1227406">
                <a:moveTo>
                  <a:pt x="1227406" y="613703"/>
                </a:moveTo>
                <a:cubicBezTo>
                  <a:pt x="1227406" y="952642"/>
                  <a:pt x="952642" y="1227406"/>
                  <a:pt x="613703" y="1227406"/>
                </a:cubicBezTo>
                <a:cubicBezTo>
                  <a:pt x="274764" y="1227406"/>
                  <a:pt x="0" y="952642"/>
                  <a:pt x="0" y="613703"/>
                </a:cubicBezTo>
                <a:cubicBezTo>
                  <a:pt x="0" y="274764"/>
                  <a:pt x="274764" y="0"/>
                  <a:pt x="613703" y="0"/>
                </a:cubicBezTo>
                <a:cubicBezTo>
                  <a:pt x="952642" y="0"/>
                  <a:pt x="1227406" y="274764"/>
                  <a:pt x="1227406" y="613703"/>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8222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5" name="Google Shape;161;p25"/>
          <p:cNvSpPr/>
          <p:nvPr/>
        </p:nvSpPr>
        <p:spPr>
          <a:xfrm>
            <a:off x="470520" y="375840"/>
            <a:ext cx="1226880" cy="1226880"/>
          </a:xfrm>
          <a:custGeom>
            <a:avLst/>
            <a:gdLst>
              <a:gd name="textAreaLeft" fmla="*/ 0 w 1226880"/>
              <a:gd name="textAreaRight" fmla="*/ 1227240 w 1226880"/>
              <a:gd name="textAreaTop" fmla="*/ 0 h 1226880"/>
              <a:gd name="textAreaBottom" fmla="*/ 1227240 h 1226880"/>
            </a:gdLst>
            <a:ahLst/>
            <a:rect l="textAreaLeft" t="textAreaTop" r="textAreaRight" b="textAreaBottom"/>
            <a:pathLst>
              <a:path w="1227406" h="1227406">
                <a:moveTo>
                  <a:pt x="1227406" y="613703"/>
                </a:moveTo>
                <a:cubicBezTo>
                  <a:pt x="1227406" y="952642"/>
                  <a:pt x="952642" y="1227406"/>
                  <a:pt x="613703" y="1227406"/>
                </a:cubicBezTo>
                <a:cubicBezTo>
                  <a:pt x="274764" y="1227406"/>
                  <a:pt x="0" y="952642"/>
                  <a:pt x="0" y="613703"/>
                </a:cubicBezTo>
                <a:cubicBezTo>
                  <a:pt x="0" y="274764"/>
                  <a:pt x="274764" y="0"/>
                  <a:pt x="613703" y="0"/>
                </a:cubicBezTo>
                <a:cubicBezTo>
                  <a:pt x="952642" y="0"/>
                  <a:pt x="1227406" y="274764"/>
                  <a:pt x="1227406" y="613703"/>
                </a:cubicBezTo>
                <a:close/>
              </a:path>
            </a:pathLst>
          </a:custGeom>
          <a:solidFill>
            <a:srgbClr val="ffd966"/>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6" name="Google Shape;162;p25"/>
          <p:cNvSpPr/>
          <p:nvPr/>
        </p:nvSpPr>
        <p:spPr>
          <a:xfrm>
            <a:off x="803160" y="1467000"/>
            <a:ext cx="4114440" cy="4114440"/>
          </a:xfrm>
          <a:custGeom>
            <a:avLst/>
            <a:gdLst>
              <a:gd name="textAreaLeft" fmla="*/ 0 w 4114440"/>
              <a:gd name="textAreaRight" fmla="*/ 4114800 w 4114440"/>
              <a:gd name="textAreaTop" fmla="*/ 0 h 4114440"/>
              <a:gd name="textAreaBottom" fmla="*/ 4114800 h 4114440"/>
            </a:gdLst>
            <a:ahLst/>
            <a:rect l="textAreaLeft" t="textAreaTop" r="textAreaRight" b="textAreaBottom"/>
            <a:pathLst>
              <a:path w="4114800" h="4114799">
                <a:moveTo>
                  <a:pt x="4114800" y="2057400"/>
                </a:moveTo>
                <a:cubicBezTo>
                  <a:pt x="4114800" y="3193671"/>
                  <a:pt x="3193671" y="4114800"/>
                  <a:pt x="2057400" y="4114800"/>
                </a:cubicBezTo>
                <a:cubicBezTo>
                  <a:pt x="921130" y="4114800"/>
                  <a:pt x="0" y="3193671"/>
                  <a:pt x="0" y="2057400"/>
                </a:cubicBezTo>
                <a:cubicBezTo>
                  <a:pt x="0" y="921130"/>
                  <a:pt x="921130" y="0"/>
                  <a:pt x="2057400" y="0"/>
                </a:cubicBezTo>
                <a:cubicBezTo>
                  <a:pt x="3193671" y="0"/>
                  <a:pt x="4114800" y="921129"/>
                  <a:pt x="4114800" y="2057400"/>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8216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7" name="Google Shape;163;p25"/>
          <p:cNvSpPr/>
          <p:nvPr/>
        </p:nvSpPr>
        <p:spPr>
          <a:xfrm>
            <a:off x="803160" y="1467000"/>
            <a:ext cx="4114440" cy="4114440"/>
          </a:xfrm>
          <a:custGeom>
            <a:avLst/>
            <a:gdLst>
              <a:gd name="textAreaLeft" fmla="*/ 0 w 4114440"/>
              <a:gd name="textAreaRight" fmla="*/ 4114800 w 4114440"/>
              <a:gd name="textAreaTop" fmla="*/ 0 h 4114440"/>
              <a:gd name="textAreaBottom" fmla="*/ 4114800 h 4114440"/>
            </a:gdLst>
            <a:ahLst/>
            <a:rect l="textAreaLeft" t="textAreaTop" r="textAreaRight" b="textAreaBottom"/>
            <a:pathLst>
              <a:path w="4114800" h="4114799">
                <a:moveTo>
                  <a:pt x="4114800" y="2057400"/>
                </a:moveTo>
                <a:cubicBezTo>
                  <a:pt x="4114800" y="3193671"/>
                  <a:pt x="3193671" y="4114800"/>
                  <a:pt x="2057400" y="4114800"/>
                </a:cubicBezTo>
                <a:cubicBezTo>
                  <a:pt x="921130" y="4114800"/>
                  <a:pt x="0" y="3193671"/>
                  <a:pt x="0" y="2057400"/>
                </a:cubicBezTo>
                <a:cubicBezTo>
                  <a:pt x="0" y="921130"/>
                  <a:pt x="921130" y="0"/>
                  <a:pt x="2057400" y="0"/>
                </a:cubicBezTo>
                <a:cubicBezTo>
                  <a:pt x="3193671" y="0"/>
                  <a:pt x="4114800" y="921129"/>
                  <a:pt x="4114800" y="2057400"/>
                </a:cubicBezTo>
                <a:close/>
              </a:path>
            </a:pathLst>
          </a:custGeom>
          <a:solidFill>
            <a:srgbClr val="ffd966"/>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8" name="Google Shape;164;p25"/>
          <p:cNvSpPr/>
          <p:nvPr/>
        </p:nvSpPr>
        <p:spPr>
          <a:xfrm>
            <a:off x="4727160" y="5812560"/>
            <a:ext cx="1720440" cy="1720800"/>
          </a:xfrm>
          <a:custGeom>
            <a:avLst/>
            <a:gdLst>
              <a:gd name="textAreaLeft" fmla="*/ 0 w 1720440"/>
              <a:gd name="textAreaRight" fmla="*/ 1720800 w 1720440"/>
              <a:gd name="textAreaTop" fmla="*/ 0 h 1720800"/>
              <a:gd name="textAreaBottom" fmla="*/ 1721160 h 1720800"/>
            </a:gdLst>
            <a:ahLst/>
            <a:rect l="textAreaLeft" t="textAreaTop" r="textAreaRight" b="textAreaBottom"/>
            <a:pathLst>
              <a:path w="759669" h="759894">
                <a:moveTo>
                  <a:pt x="655795" y="119167"/>
                </a:moveTo>
                <a:cubicBezTo>
                  <a:pt x="799871" y="271625"/>
                  <a:pt x="793072" y="512066"/>
                  <a:pt x="640554" y="656084"/>
                </a:cubicBezTo>
                <a:cubicBezTo>
                  <a:pt x="488096" y="800160"/>
                  <a:pt x="247714" y="793361"/>
                  <a:pt x="103638" y="640902"/>
                </a:cubicBezTo>
                <a:cubicBezTo>
                  <a:pt x="-40439" y="488444"/>
                  <a:pt x="-33640" y="248003"/>
                  <a:pt x="118878" y="103927"/>
                </a:cubicBezTo>
                <a:cubicBezTo>
                  <a:pt x="118878" y="103927"/>
                  <a:pt x="118878" y="103927"/>
                  <a:pt x="118878" y="103927"/>
                </a:cubicBezTo>
                <a:cubicBezTo>
                  <a:pt x="270926" y="-40150"/>
                  <a:pt x="510956" y="-33702"/>
                  <a:pt x="655033" y="118346"/>
                </a:cubicBezTo>
                <a:cubicBezTo>
                  <a:pt x="655267" y="118639"/>
                  <a:pt x="655560" y="118873"/>
                  <a:pt x="655795" y="119167"/>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5618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29" name="Google Shape;165;p25"/>
          <p:cNvSpPr/>
          <p:nvPr/>
        </p:nvSpPr>
        <p:spPr>
          <a:xfrm>
            <a:off x="9852120" y="720360"/>
            <a:ext cx="537840" cy="537480"/>
          </a:xfrm>
          <a:custGeom>
            <a:avLst/>
            <a:gdLst>
              <a:gd name="textAreaLeft" fmla="*/ 0 w 537840"/>
              <a:gd name="textAreaRight" fmla="*/ 538200 w 537840"/>
              <a:gd name="textAreaTop" fmla="*/ 0 h 537480"/>
              <a:gd name="textAreaBottom" fmla="*/ 537840 h 537480"/>
            </a:gdLst>
            <a:ahLst/>
            <a:rect l="textAreaLeft" t="textAreaTop" r="textAreaRight" b="textAreaBottom"/>
            <a:pathLst>
              <a:path w="538088" h="537848">
                <a:moveTo>
                  <a:pt x="464693" y="84206"/>
                </a:moveTo>
                <a:cubicBezTo>
                  <a:pt x="566624" y="192328"/>
                  <a:pt x="561584" y="362606"/>
                  <a:pt x="453497" y="464527"/>
                </a:cubicBezTo>
                <a:cubicBezTo>
                  <a:pt x="345352" y="566453"/>
                  <a:pt x="175074" y="561424"/>
                  <a:pt x="73141" y="453302"/>
                </a:cubicBezTo>
                <a:cubicBezTo>
                  <a:pt x="-28731" y="345215"/>
                  <a:pt x="-23749" y="175008"/>
                  <a:pt x="84278" y="73069"/>
                </a:cubicBezTo>
                <a:cubicBezTo>
                  <a:pt x="192542" y="-28611"/>
                  <a:pt x="362585" y="-23634"/>
                  <a:pt x="464693" y="84206"/>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5618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30" name="Google Shape;166;p25"/>
          <p:cNvSpPr/>
          <p:nvPr/>
        </p:nvSpPr>
        <p:spPr>
          <a:xfrm>
            <a:off x="880560" y="5673240"/>
            <a:ext cx="490680" cy="490680"/>
          </a:xfrm>
          <a:custGeom>
            <a:avLst/>
            <a:gdLst>
              <a:gd name="textAreaLeft" fmla="*/ 0 w 490680"/>
              <a:gd name="textAreaRight" fmla="*/ 491040 w 490680"/>
              <a:gd name="textAreaTop" fmla="*/ 0 h 490680"/>
              <a:gd name="textAreaBottom" fmla="*/ 491040 h 490680"/>
            </a:gdLst>
            <a:ahLst/>
            <a:rect l="textAreaLeft" t="textAreaTop" r="textAreaRight" b="textAreaBottom"/>
            <a:pathLst>
              <a:path w="491196" h="491196">
                <a:moveTo>
                  <a:pt x="491197" y="245599"/>
                </a:moveTo>
                <a:cubicBezTo>
                  <a:pt x="491197" y="381239"/>
                  <a:pt x="381239" y="491197"/>
                  <a:pt x="245598" y="491197"/>
                </a:cubicBezTo>
                <a:cubicBezTo>
                  <a:pt x="109958" y="491197"/>
                  <a:pt x="0" y="381239"/>
                  <a:pt x="0" y="245599"/>
                </a:cubicBezTo>
                <a:cubicBezTo>
                  <a:pt x="0" y="109958"/>
                  <a:pt x="109958" y="0"/>
                  <a:pt x="245598" y="0"/>
                </a:cubicBezTo>
                <a:cubicBezTo>
                  <a:pt x="381239" y="0"/>
                  <a:pt x="491197" y="109958"/>
                  <a:pt x="491197" y="245599"/>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5612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31" name="Google Shape;167;p25"/>
          <p:cNvSpPr/>
          <p:nvPr/>
        </p:nvSpPr>
        <p:spPr>
          <a:xfrm>
            <a:off x="880560" y="5673240"/>
            <a:ext cx="490680" cy="490680"/>
          </a:xfrm>
          <a:custGeom>
            <a:avLst/>
            <a:gdLst>
              <a:gd name="textAreaLeft" fmla="*/ 0 w 490680"/>
              <a:gd name="textAreaRight" fmla="*/ 491040 w 490680"/>
              <a:gd name="textAreaTop" fmla="*/ 0 h 490680"/>
              <a:gd name="textAreaBottom" fmla="*/ 491040 h 490680"/>
            </a:gdLst>
            <a:ahLst/>
            <a:rect l="textAreaLeft" t="textAreaTop" r="textAreaRight" b="textAreaBottom"/>
            <a:pathLst>
              <a:path w="491196" h="491196">
                <a:moveTo>
                  <a:pt x="491197" y="245599"/>
                </a:moveTo>
                <a:cubicBezTo>
                  <a:pt x="491197" y="381239"/>
                  <a:pt x="381239" y="491197"/>
                  <a:pt x="245598" y="491197"/>
                </a:cubicBezTo>
                <a:cubicBezTo>
                  <a:pt x="109958" y="491197"/>
                  <a:pt x="0" y="381239"/>
                  <a:pt x="0" y="245599"/>
                </a:cubicBezTo>
                <a:cubicBezTo>
                  <a:pt x="0" y="109958"/>
                  <a:pt x="109958" y="0"/>
                  <a:pt x="245598" y="0"/>
                </a:cubicBezTo>
                <a:cubicBezTo>
                  <a:pt x="381239" y="0"/>
                  <a:pt x="491197" y="109958"/>
                  <a:pt x="491197" y="245599"/>
                </a:cubicBezTo>
                <a:close/>
              </a:path>
            </a:pathLst>
          </a:custGeom>
          <a:solidFill>
            <a:srgbClr val="ffd966"/>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32" name="Google Shape;168;p25"/>
          <p:cNvSpPr/>
          <p:nvPr/>
        </p:nvSpPr>
        <p:spPr>
          <a:xfrm>
            <a:off x="993600" y="1657800"/>
            <a:ext cx="3733560" cy="3733560"/>
          </a:xfrm>
          <a:custGeom>
            <a:avLst/>
            <a:gdLst>
              <a:gd name="textAreaLeft" fmla="*/ 0 w 3733560"/>
              <a:gd name="textAreaRight" fmla="*/ 3733920 w 3733560"/>
              <a:gd name="textAreaTop" fmla="*/ 0 h 3733560"/>
              <a:gd name="textAreaBottom" fmla="*/ 3733920 h 3733560"/>
            </a:gdLst>
            <a:ahLst/>
            <a:rect l="textAreaLeft" t="textAreaTop" r="textAreaRight" b="textAreaBottom"/>
            <a:pathLst>
              <a:path w="3733800" h="3733799">
                <a:moveTo>
                  <a:pt x="3733800" y="1866900"/>
                </a:moveTo>
                <a:cubicBezTo>
                  <a:pt x="3733800" y="2897960"/>
                  <a:pt x="2897961" y="3733800"/>
                  <a:pt x="1866900" y="3733800"/>
                </a:cubicBezTo>
                <a:cubicBezTo>
                  <a:pt x="835840" y="3733800"/>
                  <a:pt x="0" y="2897961"/>
                  <a:pt x="0" y="1866900"/>
                </a:cubicBezTo>
                <a:cubicBezTo>
                  <a:pt x="0" y="835840"/>
                  <a:pt x="835840" y="0"/>
                  <a:pt x="1866900" y="0"/>
                </a:cubicBezTo>
                <a:cubicBezTo>
                  <a:pt x="2897961" y="0"/>
                  <a:pt x="3733800" y="835840"/>
                  <a:pt x="3733800" y="1866900"/>
                </a:cubicBezTo>
                <a:close/>
              </a:path>
            </a:pathLst>
          </a:custGeom>
          <a:solidFill>
            <a:srgbClr val="a5a5a5"/>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33" name="Google Shape;169;p25"/>
          <p:cNvSpPr/>
          <p:nvPr/>
        </p:nvSpPr>
        <p:spPr>
          <a:xfrm>
            <a:off x="10875240" y="5549760"/>
            <a:ext cx="368640" cy="369000"/>
          </a:xfrm>
          <a:custGeom>
            <a:avLst/>
            <a:gdLst>
              <a:gd name="textAreaLeft" fmla="*/ 0 w 368640"/>
              <a:gd name="textAreaRight" fmla="*/ 369000 w 368640"/>
              <a:gd name="textAreaTop" fmla="*/ 0 h 369000"/>
              <a:gd name="textAreaBottom" fmla="*/ 369360 h 369000"/>
            </a:gdLst>
            <a:ahLst/>
            <a:rect l="textAreaLeft" t="textAreaTop" r="textAreaRight" b="textAreaBottom"/>
            <a:pathLst>
              <a:path w="759669" h="759894">
                <a:moveTo>
                  <a:pt x="655795" y="119167"/>
                </a:moveTo>
                <a:cubicBezTo>
                  <a:pt x="799871" y="271625"/>
                  <a:pt x="793072" y="512066"/>
                  <a:pt x="640554" y="656084"/>
                </a:cubicBezTo>
                <a:cubicBezTo>
                  <a:pt x="488096" y="800160"/>
                  <a:pt x="247714" y="793361"/>
                  <a:pt x="103638" y="640902"/>
                </a:cubicBezTo>
                <a:cubicBezTo>
                  <a:pt x="-40439" y="488444"/>
                  <a:pt x="-33640" y="248003"/>
                  <a:pt x="118878" y="103927"/>
                </a:cubicBezTo>
                <a:cubicBezTo>
                  <a:pt x="118878" y="103927"/>
                  <a:pt x="118878" y="103927"/>
                  <a:pt x="118878" y="103927"/>
                </a:cubicBezTo>
                <a:cubicBezTo>
                  <a:pt x="270926" y="-40150"/>
                  <a:pt x="510956" y="-33702"/>
                  <a:pt x="655033" y="118346"/>
                </a:cubicBezTo>
                <a:cubicBezTo>
                  <a:pt x="655267" y="118639"/>
                  <a:pt x="655560" y="118873"/>
                  <a:pt x="655795" y="119167"/>
                </a:cubicBezTo>
                <a:close/>
              </a:path>
            </a:pathLst>
          </a:custGeom>
          <a:gradFill rotWithShape="0">
            <a:gsLst>
              <a:gs pos="0">
                <a:srgbClr val="ffce00"/>
              </a:gs>
              <a:gs pos="14000">
                <a:srgbClr val="ffcf06"/>
              </a:gs>
              <a:gs pos="32000">
                <a:srgbClr val="ffd216"/>
              </a:gs>
              <a:gs pos="52999">
                <a:srgbClr val="ffd731"/>
              </a:gs>
              <a:gs pos="75000">
                <a:srgbClr val="ffde57"/>
              </a:gs>
              <a:gs pos="98000">
                <a:srgbClr val="ffe786"/>
              </a:gs>
              <a:gs pos="100000">
                <a:srgbClr val="ffe88a"/>
              </a:gs>
            </a:gsLst>
            <a:lin ang="15618000"/>
          </a:gra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Calibri"/>
              <a:ea typeface="Calibri"/>
            </a:endParaRPr>
          </a:p>
        </p:txBody>
      </p:sp>
      <p:sp>
        <p:nvSpPr>
          <p:cNvPr id="534" name="Google Shape;170;p25"/>
          <p:cNvSpPr/>
          <p:nvPr/>
        </p:nvSpPr>
        <p:spPr>
          <a:xfrm>
            <a:off x="5486400" y="1998000"/>
            <a:ext cx="5573160" cy="3747960"/>
          </a:xfrm>
          <a:prstGeom prst="rect">
            <a:avLst/>
          </a:prstGeom>
          <a:noFill/>
          <a:ln w="0">
            <a:noFill/>
          </a:ln>
        </p:spPr>
        <p:style>
          <a:lnRef idx="0"/>
          <a:fillRef idx="0"/>
          <a:effectRef idx="0"/>
          <a:fontRef idx="minor"/>
        </p:style>
        <p:txBody>
          <a:bodyPr anchor="t">
            <a:spAutoFit/>
          </a:bodyPr>
          <a:p>
            <a:pPr defTabSz="914400">
              <a:lnSpc>
                <a:spcPct val="100000"/>
              </a:lnSpc>
              <a:tabLst>
                <a:tab algn="l" pos="0"/>
              </a:tabLst>
            </a:pPr>
            <a:endParaRPr b="0" lang="en-US" sz="8000" spc="-1" strike="noStrike">
              <a:solidFill>
                <a:srgbClr val="ffffff"/>
              </a:solidFill>
              <a:latin typeface="Arial"/>
            </a:endParaRPr>
          </a:p>
        </p:txBody>
      </p:sp>
      <p:sp>
        <p:nvSpPr>
          <p:cNvPr id="535" name="Google Shape;171;p25"/>
          <p:cNvSpPr/>
          <p:nvPr/>
        </p:nvSpPr>
        <p:spPr>
          <a:xfrm>
            <a:off x="994680" y="1662120"/>
            <a:ext cx="3733560" cy="3733560"/>
          </a:xfrm>
          <a:custGeom>
            <a:avLst/>
            <a:gdLst>
              <a:gd name="textAreaLeft" fmla="*/ 0 w 3733560"/>
              <a:gd name="textAreaRight" fmla="*/ 3733920 w 3733560"/>
              <a:gd name="textAreaTop" fmla="*/ 0 h 3733560"/>
              <a:gd name="textAreaBottom" fmla="*/ 3733920 h 3733560"/>
            </a:gdLst>
            <a:ahLst/>
            <a:rect l="textAreaLeft" t="textAreaTop" r="textAreaRight" b="textAreaBottom"/>
            <a:pathLst>
              <a:path w="3733800" h="3733800">
                <a:moveTo>
                  <a:pt x="1866900" y="0"/>
                </a:moveTo>
                <a:cubicBezTo>
                  <a:pt x="2897961" y="0"/>
                  <a:pt x="3733800" y="835840"/>
                  <a:pt x="3733800" y="1866900"/>
                </a:cubicBezTo>
                <a:cubicBezTo>
                  <a:pt x="3733800" y="2897960"/>
                  <a:pt x="2897961" y="3733800"/>
                  <a:pt x="1866900" y="3733800"/>
                </a:cubicBezTo>
                <a:cubicBezTo>
                  <a:pt x="835840" y="3733800"/>
                  <a:pt x="0" y="2897961"/>
                  <a:pt x="0" y="1866900"/>
                </a:cubicBezTo>
                <a:cubicBezTo>
                  <a:pt x="0" y="835840"/>
                  <a:pt x="835840" y="0"/>
                  <a:pt x="18669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536" name="Google Shape;172;p25" descr=""/>
          <p:cNvPicPr/>
          <p:nvPr/>
        </p:nvPicPr>
        <p:blipFill>
          <a:blip r:embed="rId2"/>
          <a:stretch/>
        </p:blipFill>
        <p:spPr>
          <a:xfrm>
            <a:off x="0" y="0"/>
            <a:ext cx="3396240" cy="9093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429840" y="603360"/>
            <a:ext cx="3401280" cy="1526760"/>
          </a:xfrm>
          <a:prstGeom prst="rect">
            <a:avLst/>
          </a:prstGeom>
          <a:noFill/>
          <a:ln w="0">
            <a:noFill/>
          </a:ln>
        </p:spPr>
        <p:txBody>
          <a:bodyPr lIns="91440" rIns="91440" tIns="45720" bIns="45720" anchor="b">
            <a:normAutofit/>
          </a:bodyPr>
          <a:p>
            <a:pPr indent="0" defTabSz="914400" marL="0">
              <a:lnSpc>
                <a:spcPts val="2430"/>
              </a:lnSpc>
              <a:buNone/>
            </a:pPr>
            <a:r>
              <a:rPr b="0" sz="2700">
                <a:solidFill>
                  <a:schemeClr val="dk1"/>
                </a:solidFill>
                <a:latin typeface="Neue Haas Grotesk Text Pro"/>
              </a:rPr>
              <a:t>High-Level Plan and Prerequisites</a:t>
            </a:r>
            <a:endParaRPr b="0" lang="en-US" sz="2500" spc="-1" strike="noStrike">
              <a:solidFill>
                <a:schemeClr val="dk1"/>
              </a:solidFill>
              <a:latin typeface="Neue Haas Grotesk Text Pro"/>
            </a:endParaRPr>
          </a:p>
        </p:txBody>
      </p:sp>
      <p:sp>
        <p:nvSpPr>
          <p:cNvPr id="551" name="TextBox 7"/>
          <p:cNvSpPr/>
          <p:nvPr/>
        </p:nvSpPr>
        <p:spPr>
          <a:xfrm>
            <a:off x="429840" y="2277000"/>
            <a:ext cx="3401280" cy="404136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High-Level Plan</a:t>
            </a:r>
            <a:endParaRPr b="0" lang="en-US" sz="1400" spc="-1" strike="noStrike">
              <a:solidFill>
                <a:srgbClr val="000000"/>
              </a:solidFill>
              <a:latin typeface="Arial"/>
            </a:endParaRPr>
          </a:p>
          <a:p>
            <a:pPr marL="0" indent="0">
              <a:lnSpc>
                <a:spcPts val="1600"/>
              </a:lnSpc>
              <a:spcBef>
                <a:spcPts val="1001"/>
              </a:spcBef>
              <a:spcAft>
                <a:spcPts val="601"/>
              </a:spcAft>
              <a:buNone/>
            </a:pPr>
            <a:r>
              <a:rPr b="0" sz="1600">
                <a:solidFill>
                  <a:schemeClr val="dk1"/>
                </a:solidFill>
                <a:latin typeface="Neue Haas Grotesk Text Pro"/>
              </a:rPr>
              <a:t>Phase 1 (Mo 1-2): AWS infrastructure. Phase 2 (Mo 2-4): Claude Bedrock + IDP pipeline. Phase 3 (Mo 4-5): Database + aggregation. Phase 4 (Mo 5-6): Summaries + UI. Phase 5 (Mo 6): Production launch.</a:t>
            </a:r>
          </a:p>
          <a:p>
            <a:pPr marL="0" indent="0">
              <a:lnSpc>
                <a:spcPts val="1800"/>
              </a:lnSpc>
              <a:spcBef>
                <a:spcPts val="2500"/>
              </a:spcBef>
              <a:spcAft>
                <a:spcPts val="601"/>
              </a:spcAft>
              <a:buNone/>
            </a:pPr>
            <a:r>
              <a:rPr b="1" sz="1800">
                <a:solidFill>
                  <a:schemeClr val="dk1"/>
                </a:solidFill>
                <a:latin typeface="Neue Haas Grotesk Text Pro"/>
              </a:rPr>
              <a:t>Prerequisites</a:t>
            </a:r>
          </a:p>
          <a:p>
            <a:pPr marL="0" indent="0">
              <a:lnSpc>
                <a:spcPts val="1600"/>
              </a:lnSpc>
              <a:spcBef>
                <a:spcPts val="1001"/>
              </a:spcBef>
              <a:spcAft>
                <a:spcPts val="601"/>
              </a:spcAft>
              <a:buNone/>
            </a:pPr>
            <a:r>
              <a:rPr b="0" sz="1600">
                <a:solidFill>
                  <a:schemeClr val="dk1"/>
                </a:solidFill>
                <a:latin typeface="Neue Haas Grotesk Text Pro"/>
              </a:rPr>
              <a:t>AWS Bedrock access, HIPAA environment, sample EHR data, database schema, Claude API access, security sign-off, dedicated engineering resources.</a:t>
            </a:r>
          </a:p>
          <a:p>
            <a:pPr marL="0" indent="0">
              <a:lnSpc>
                <a:spcPts val="1800"/>
              </a:lnSpc>
              <a:spcBef>
                <a:spcPts val="2500"/>
              </a:spcBef>
              <a:spcAft>
                <a:spcPts val="601"/>
              </a:spcAft>
              <a:buNone/>
            </a:pPr>
            <a:r>
              <a:rPr b="1" sz="1800">
                <a:solidFill>
                  <a:schemeClr val="dk1"/>
                </a:solidFill>
                <a:latin typeface="Neue Haas Grotesk Text Pro"/>
              </a:rPr>
              <a:t>Project Progress</a:t>
            </a:r>
          </a:p>
          <a:p>
            <a:pPr marL="0" indent="0">
              <a:lnSpc>
                <a:spcPts val="1600"/>
              </a:lnSpc>
              <a:spcBef>
                <a:spcPts val="1001"/>
              </a:spcBef>
              <a:spcAft>
                <a:spcPts val="601"/>
              </a:spcAft>
              <a:buNone/>
            </a:pPr>
            <a:r>
              <a:rPr b="0" sz="1600">
                <a:solidFill>
                  <a:schemeClr val="dk1"/>
                </a:solidFill>
                <a:latin typeface="Neue Haas Grotesk Text Pro"/>
              </a:rPr>
              <a:t>Weekly sprints, bi-weekly demos, monthly steering reviews. Track: documents processed, accuracy, TAT, cost/doc.</a:t>
            </a:r>
          </a:p>
        </p:txBody>
      </p:sp>
      <p:pic>
        <p:nvPicPr>
          <p:cNvPr id="552" name="Content Placeholder 6" descr="Big data mining information technology drawing notepad"/>
          <p:cNvPicPr/>
          <p:nvPr/>
        </p:nvPicPr>
        <p:blipFill>
          <a:blip r:embed="rId1"/>
          <a:srcRect l="9881" t="0" r="2" b="2"/>
          <a:stretch/>
        </p:blipFill>
        <p:spPr>
          <a:xfrm>
            <a:off x="4502880" y="0"/>
            <a:ext cx="7688880" cy="6398640"/>
          </a:xfrm>
          <a:prstGeom prst="rect">
            <a:avLst/>
          </a:prstGeom>
          <a:ln w="0">
            <a:noFill/>
          </a:ln>
        </p:spPr>
      </p:pic>
    </p:spTree>
  </p:cSld>
  <p:transition>
    <p:fade/>
  </p:transition>
  <p:timing>
    <p:tnLst>
      <p:par>
        <p:cTn id="57" dur="indefinite" restart="never" nodeType="tmRoot">
          <p:childTnLst>
            <p:seq>
              <p:cTn id="58" dur="indefinite" nodeType="mainSeq">
                <p:childTnLst>
                  <p:par>
                    <p:cTn id="59" fill="hold">
                      <p:stCondLst>
                        <p:cond delay="0"/>
                      </p:stCondLst>
                      <p:childTnLst>
                        <p:par>
                          <p:cTn id="60" fill="hold">
                            <p:stCondLst>
                              <p:cond delay="0"/>
                            </p:stCondLst>
                            <p:childTnLst>
                              <p:par>
                                <p:cTn id="61" nodeType="withEffect" fill="hold" presetClass="entr" presetID="10">
                                  <p:stCondLst>
                                    <p:cond delay="250"/>
                                  </p:stCondLst>
                                  <p:iterate type="el">
                                    <p:tmAbs val="100"/>
                                  </p:iterate>
                                  <p:childTnLst>
                                    <p:set>
                                      <p:cBhvr>
                                        <p:cTn id="62" dur="1" fill="hold">
                                          <p:stCondLst>
                                            <p:cond delay="0"/>
                                          </p:stCondLst>
                                        </p:cTn>
                                        <p:tgtEl>
                                          <p:spTgt spid="551"/>
                                        </p:tgtEl>
                                        <p:attrNameLst>
                                          <p:attrName>style.visibility</p:attrName>
                                        </p:attrNameLst>
                                      </p:cBhvr>
                                      <p:to>
                                        <p:strVal val="visible"/>
                                      </p:to>
                                    </p:set>
                                    <p:animEffect filter="fade" transition="in">
                                      <p:cBhvr additive="repl">
                                        <p:cTn id="63" dur="5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471600" y="1078920"/>
            <a:ext cx="11113560" cy="508680"/>
          </a:xfrm>
          <a:prstGeom prst="rect">
            <a:avLst/>
          </a:prstGeom>
          <a:noFill/>
          <a:ln w="0">
            <a:noFill/>
          </a:ln>
        </p:spPr>
        <p:txBody>
          <a:bodyPr lIns="91440" rIns="91440" tIns="45720" bIns="45720" anchor="b">
            <a:normAutofit/>
          </a:bodyPr>
          <a:p>
            <a:pPr indent="0" defTabSz="914400" marL="0">
              <a:lnSpc>
                <a:spcPts val="2430"/>
              </a:lnSpc>
              <a:buNone/>
            </a:pPr>
            <a:r>
              <a:rPr b="0" sz="2700">
                <a:solidFill>
                  <a:schemeClr val="dk1"/>
                </a:solidFill>
                <a:latin typeface="Neue Haas Grotesk Text Pro"/>
              </a:rPr>
              <a:t>Project Management Methodology</a:t>
            </a:r>
            <a:endParaRPr b="0" lang="en-US" sz="2700" spc="-1" strike="noStrike">
              <a:solidFill>
                <a:schemeClr val="dk1"/>
              </a:solidFill>
              <a:latin typeface="Neue Haas Grotesk Text Pro"/>
            </a:endParaRPr>
          </a:p>
        </p:txBody>
      </p:sp>
      <p:sp>
        <p:nvSpPr>
          <p:cNvPr id="554" name="TextBox 7"/>
          <p:cNvSpPr/>
          <p:nvPr/>
        </p:nvSpPr>
        <p:spPr>
          <a:xfrm>
            <a:off x="635400" y="2252160"/>
            <a:ext cx="10949760" cy="380052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Agile Methodology</a:t>
            </a:r>
            <a:endParaRPr b="0" lang="en-US" sz="900" spc="-1" strike="noStrike">
              <a:solidFill>
                <a:srgbClr val="000000"/>
              </a:solidFill>
              <a:latin typeface="Arial"/>
            </a:endParaRPr>
          </a:p>
          <a:p>
            <a:pPr marL="0" indent="0">
              <a:lnSpc>
                <a:spcPts val="1600"/>
              </a:lnSpc>
              <a:spcBef>
                <a:spcPts val="1001"/>
              </a:spcBef>
              <a:spcAft>
                <a:spcPts val="601"/>
              </a:spcAft>
              <a:buNone/>
            </a:pPr>
            <a:r>
              <a:rPr b="0" sz="1600">
                <a:solidFill>
                  <a:schemeClr val="dk1"/>
                </a:solidFill>
                <a:latin typeface="Neue Haas Grotesk Text Pro"/>
              </a:rPr>
              <a:t>Two-week sprints for iterative IDP development. Daily standups for coordination. Continuous integration and deployment. Retrospectives to refine Claude prompt engineering. Rapid response to clinical feedback.</a:t>
            </a:r>
          </a:p>
          <a:p>
            <a:pPr marL="0" indent="0">
              <a:lnSpc>
                <a:spcPts val="1800"/>
              </a:lnSpc>
              <a:spcBef>
                <a:spcPts val="2500"/>
              </a:spcBef>
              <a:spcAft>
                <a:spcPts val="601"/>
              </a:spcAft>
              <a:buNone/>
            </a:pPr>
            <a:r>
              <a:rPr b="1" sz="1800">
                <a:solidFill>
                  <a:schemeClr val="dk1"/>
                </a:solidFill>
                <a:latin typeface="Neue Haas Grotesk Text Pro"/>
              </a:rPr>
              <a:t>Hybrid Approach (Recommended)</a:t>
            </a:r>
          </a:p>
          <a:p>
            <a:pPr marL="0" indent="0">
              <a:lnSpc>
                <a:spcPts val="1600"/>
              </a:lnSpc>
              <a:spcBef>
                <a:spcPts val="1001"/>
              </a:spcBef>
              <a:spcAft>
                <a:spcPts val="601"/>
              </a:spcAft>
              <a:buNone/>
            </a:pPr>
            <a:r>
              <a:rPr b="0" sz="1600">
                <a:solidFill>
                  <a:schemeClr val="dk1"/>
                </a:solidFill>
                <a:latin typeface="Neue Haas Grotesk Text Pro"/>
              </a:rPr>
              <a:t>Waterfall for infrastructure and compliance gates (Phase 1). Agile for IDP pipeline and ML development (Phases 2-4). Balances regulatory requirements with flexibility for model tuning and clinical feedback.</a:t>
            </a:r>
          </a:p>
        </p:txBody>
      </p:sp>
      <p:graphicFrame>
        <p:nvGraphicFramePr>
          <p:cNvPr id="555" name="Table 554"/>
          <p:cNvGraphicFramePr>
            <a:graphicFrameLocks noGrp="1"/>
          </p:cNvGraphicFramePr>
          <p:nvPr/>
        </p:nvGraphicFramePr>
        <p:xfrm>
          <a:off x="914400" y="4114800"/>
          <a:ext cx="10058400" cy="1828800"/>
        </p:xfrm>
        <a:graphic>
          <a:graphicData uri="http://schemas.openxmlformats.org/drawingml/2006/table">
            <a:tbl>
              <a:tblPr firstRow="1" bandRow="1">
                <a:tableStyleId>{5C22544A-7EE6-4342-B048-85BDC9FD1C3A}</a:tableStyleId>
              </a:tblPr>
              <a:tblGrid>
                <a:gridCol w="3352800"/>
                <a:gridCol w="3352800"/>
                <a:gridCol w="3352800"/>
              </a:tblGrid>
              <a:tr h="304800">
                <a:tc>
                  <a:txBody>
                    <a:bodyPr/>
                    <a:lstStyle/>
                    <a:p>
                      <a:pPr algn="ctr">
                        <a:defRPr b="1" sz="1100"/>
                      </a:pPr>
                      <a:r>
                        <a:t>Role</a:t>
                      </a:r>
                    </a:p>
                  </a:txBody>
                  <a:tcPr>
                    <a:solidFill>
                      <a:srgbClr val="FFC000"/>
                    </a:solidFill>
                  </a:tcPr>
                </a:tc>
                <a:tc>
                  <a:txBody>
                    <a:bodyPr/>
                    <a:lstStyle/>
                    <a:p>
                      <a:pPr algn="ctr">
                        <a:defRPr b="1" sz="1100"/>
                      </a:pPr>
                      <a:r>
                        <a:t>FTE</a:t>
                      </a:r>
                    </a:p>
                  </a:txBody>
                  <a:tcPr>
                    <a:solidFill>
                      <a:srgbClr val="FFC000"/>
                    </a:solidFill>
                  </a:tcPr>
                </a:tc>
                <a:tc>
                  <a:txBody>
                    <a:bodyPr/>
                    <a:lstStyle/>
                    <a:p>
                      <a:pPr algn="ctr">
                        <a:defRPr b="1" sz="1100"/>
                      </a:pPr>
                      <a:r>
                        <a:t>Focus</a:t>
                      </a:r>
                    </a:p>
                  </a:txBody>
                  <a:tcPr>
                    <a:solidFill>
                      <a:srgbClr val="FFC000"/>
                    </a:solidFill>
                  </a:tcPr>
                </a:tc>
              </a:tr>
              <a:tr h="304800">
                <a:tc>
                  <a:txBody>
                    <a:bodyPr/>
                    <a:lstStyle/>
                    <a:p>
                      <a:pPr>
                        <a:defRPr sz="1000" b="1"/>
                      </a:pPr>
                      <a:r>
                        <a:t>TPM</a:t>
                      </a:r>
                    </a:p>
                  </a:txBody>
                  <a:tcPr/>
                </a:tc>
                <a:tc>
                  <a:txBody>
                    <a:bodyPr/>
                    <a:lstStyle/>
                    <a:p>
                      <a:pPr>
                        <a:defRPr sz="1000"/>
                      </a:pPr>
                      <a:r>
                        <a:t>1.0</a:t>
                      </a:r>
                    </a:p>
                  </a:txBody>
                  <a:tcPr/>
                </a:tc>
                <a:tc>
                  <a:txBody>
                    <a:bodyPr/>
                    <a:lstStyle/>
                    <a:p>
                      <a:pPr>
                        <a:defRPr sz="1000"/>
                      </a:pPr>
                      <a:r>
                        <a:t>Coordination</a:t>
                      </a:r>
                    </a:p>
                  </a:txBody>
                  <a:tcPr/>
                </a:tc>
              </a:tr>
              <a:tr h="304800">
                <a:tc>
                  <a:txBody>
                    <a:bodyPr/>
                    <a:lstStyle/>
                    <a:p>
                      <a:pPr>
                        <a:defRPr sz="1000" b="1"/>
                      </a:pPr>
                      <a:r>
                        <a:t>ML Engineers</a:t>
                      </a:r>
                    </a:p>
                  </a:txBody>
                  <a:tcPr/>
                </a:tc>
                <a:tc>
                  <a:txBody>
                    <a:bodyPr/>
                    <a:lstStyle/>
                    <a:p>
                      <a:pPr>
                        <a:defRPr sz="1000"/>
                      </a:pPr>
                      <a:r>
                        <a:t>2.0</a:t>
                      </a:r>
                    </a:p>
                  </a:txBody>
                  <a:tcPr/>
                </a:tc>
                <a:tc>
                  <a:txBody>
                    <a:bodyPr/>
                    <a:lstStyle/>
                    <a:p>
                      <a:pPr>
                        <a:defRPr sz="1000"/>
                      </a:pPr>
                      <a:r>
                        <a:t>Prompts/Accuracy</a:t>
                      </a:r>
                    </a:p>
                  </a:txBody>
                  <a:tcPr/>
                </a:tc>
              </a:tr>
              <a:tr h="304800">
                <a:tc>
                  <a:txBody>
                    <a:bodyPr/>
                    <a:lstStyle/>
                    <a:p>
                      <a:pPr>
                        <a:defRPr sz="1000" b="1"/>
                      </a:pPr>
                      <a:r>
                        <a:t>Data Engineers</a:t>
                      </a:r>
                    </a:p>
                  </a:txBody>
                  <a:tcPr/>
                </a:tc>
                <a:tc>
                  <a:txBody>
                    <a:bodyPr/>
                    <a:lstStyle/>
                    <a:p>
                      <a:pPr>
                        <a:defRPr sz="1000"/>
                      </a:pPr>
                      <a:r>
                        <a:t>2.0</a:t>
                      </a:r>
                    </a:p>
                  </a:txBody>
                  <a:tcPr/>
                </a:tc>
                <a:tc>
                  <a:txBody>
                    <a:bodyPr/>
                    <a:lstStyle/>
                    <a:p>
                      <a:pPr>
                        <a:defRPr sz="1000"/>
                      </a:pPr>
                      <a:r>
                        <a:t>Pipeline/ETL</a:t>
                      </a:r>
                    </a:p>
                  </a:txBody>
                  <a:tcPr/>
                </a:tc>
              </a:tr>
              <a:tr h="304800">
                <a:tc>
                  <a:txBody>
                    <a:bodyPr/>
                    <a:lstStyle/>
                    <a:p>
                      <a:pPr>
                        <a:defRPr sz="1000" b="1"/>
                      </a:pPr>
                      <a:r>
                        <a:t>Backend</a:t>
                      </a:r>
                    </a:p>
                  </a:txBody>
                  <a:tcPr/>
                </a:tc>
                <a:tc>
                  <a:txBody>
                    <a:bodyPr/>
                    <a:lstStyle/>
                    <a:p>
                      <a:pPr>
                        <a:defRPr sz="1000"/>
                      </a:pPr>
                      <a:r>
                        <a:t>1.0</a:t>
                      </a:r>
                    </a:p>
                  </a:txBody>
                  <a:tcPr/>
                </a:tc>
                <a:tc>
                  <a:txBody>
                    <a:bodyPr/>
                    <a:lstStyle/>
                    <a:p>
                      <a:pPr>
                        <a:defRPr sz="1000"/>
                      </a:pPr>
                      <a:r>
                        <a:t>API/Services</a:t>
                      </a:r>
                    </a:p>
                  </a:txBody>
                  <a:tcPr/>
                </a:tc>
              </a:tr>
              <a:tr h="304800">
                <a:tc>
                  <a:txBody>
                    <a:bodyPr/>
                    <a:lstStyle/>
                    <a:p>
                      <a:pPr>
                        <a:defRPr sz="1000" b="1"/>
                      </a:pPr>
                      <a:r>
                        <a:t>DevOps</a:t>
                      </a:r>
                    </a:p>
                  </a:txBody>
                  <a:tcPr/>
                </a:tc>
                <a:tc>
                  <a:txBody>
                    <a:bodyPr/>
                    <a:lstStyle/>
                    <a:p>
                      <a:pPr>
                        <a:defRPr sz="1000"/>
                      </a:pPr>
                      <a:r>
                        <a:t>0.5</a:t>
                      </a:r>
                    </a:p>
                  </a:txBody>
                  <a:tcPr/>
                </a:tc>
                <a:tc>
                  <a:txBody>
                    <a:bodyPr/>
                    <a:lstStyle/>
                    <a:p>
                      <a:pPr>
                        <a:defRPr sz="1000"/>
                      </a:pPr>
                      <a:r>
                        <a:t>Infrastructure</a:t>
                      </a:r>
                    </a:p>
                  </a:txBody>
                  <a:tcPr/>
                </a:tc>
              </a:tr>
            </a:tbl>
          </a:graphicData>
        </a:graphic>
      </p:graphicFrame>
    </p:spTree>
  </p:cSld>
  <p:transition>
    <p:fade/>
  </p:transition>
  <p:timing>
    <p:tnLst>
      <p:par>
        <p:cTn id="64" dur="indefinite" restart="never" nodeType="tmRoot">
          <p:childTnLst>
            <p:seq>
              <p:cTn id="65" dur="indefinite" nodeType="mainSeq">
                <p:childTnLst>
                  <p:par>
                    <p:cTn id="66" fill="hold">
                      <p:stCondLst>
                        <p:cond delay="0"/>
                      </p:stCondLst>
                      <p:childTnLst>
                        <p:par>
                          <p:cTn id="67" fill="hold">
                            <p:stCondLst>
                              <p:cond delay="0"/>
                            </p:stCondLst>
                            <p:childTnLst>
                              <p:par>
                                <p:cTn id="68" nodeType="withEffect" fill="hold" presetClass="entr" presetID="10">
                                  <p:stCondLst>
                                    <p:cond delay="250"/>
                                  </p:stCondLst>
                                  <p:iterate type="el">
                                    <p:tmAbs val="100"/>
                                  </p:iterate>
                                  <p:childTnLst>
                                    <p:set>
                                      <p:cBhvr>
                                        <p:cTn id="69" dur="1" fill="hold">
                                          <p:stCondLst>
                                            <p:cond delay="0"/>
                                          </p:stCondLst>
                                        </p:cTn>
                                        <p:tgtEl>
                                          <p:spTgt spid="554"/>
                                        </p:tgtEl>
                                        <p:attrNameLst>
                                          <p:attrName>style.visibility</p:attrName>
                                        </p:attrNameLst>
                                      </p:cBhvr>
                                      <p:to>
                                        <p:strVal val="visible"/>
                                      </p:to>
                                    </p:set>
                                    <p:animEffect filter="fade" transition="in">
                                      <p:cBhvr additive="repl">
                                        <p:cTn id="70" dur="5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221400" y="1078920"/>
            <a:ext cx="11363760" cy="77832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Detailed Execution Plan</a:t>
            </a:r>
            <a:endParaRPr b="0" lang="en-US" sz="2500" spc="-1" strike="noStrike">
              <a:solidFill>
                <a:schemeClr val="dk1"/>
              </a:solidFill>
              <a:latin typeface="Neue Haas Grotesk Text Pro"/>
            </a:endParaRPr>
          </a:p>
        </p:txBody>
      </p:sp>
      <p:sp>
        <p:nvSpPr>
          <p:cNvPr id="556" name="TextBox 7"/>
          <p:cNvSpPr/>
          <p:nvPr/>
        </p:nvSpPr>
        <p:spPr>
          <a:xfrm>
            <a:off x="423360" y="2098440"/>
            <a:ext cx="11161440" cy="395460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Task Breakdown</a:t>
            </a:r>
            <a:endParaRPr b="0" lang="en-US" sz="11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Infrastructure: AWS setup, S3 buckets, VPC, IAM, encryption. IDP Pipeline: S3 triggers, Lambda orchestration, Claude Bedrock API, batch processing, error handling. Database: PostgreSQL RDS, aggregation schema, ETL pipelines. Application: REST API, summary service, physician UI.</a:t>
            </a:r>
          </a:p>
          <a:p>
            <a:pPr marL="0" indent="0">
              <a:lnSpc>
                <a:spcPts val="1800"/>
              </a:lnSpc>
              <a:spcBef>
                <a:spcPts val="2500"/>
              </a:spcBef>
              <a:spcAft>
                <a:spcPts val="601"/>
              </a:spcAft>
              <a:buNone/>
            </a:pPr>
            <a:r>
              <a:rPr b="1" sz="1800">
                <a:solidFill>
                  <a:schemeClr val="dk1"/>
                </a:solidFill>
                <a:latin typeface="Neue Haas Grotesk Text Pro"/>
              </a:rPr>
              <a:t>Roles and Responsibilities</a:t>
            </a:r>
          </a:p>
          <a:p>
            <a:pPr marL="0" indent="0">
              <a:lnSpc>
                <a:spcPts val="1500"/>
              </a:lnSpc>
              <a:spcBef>
                <a:spcPts val="1001"/>
              </a:spcBef>
              <a:spcAft>
                <a:spcPts val="601"/>
              </a:spcAft>
              <a:buNone/>
            </a:pPr>
            <a:r>
              <a:rPr b="0" sz="1500">
                <a:solidFill>
                  <a:schemeClr val="dk1"/>
                </a:solidFill>
                <a:latin typeface="Neue Haas Grotesk Text Pro"/>
              </a:rPr>
              <a:t>TPM: Coordination, stakeholder management, roadmap. ML Engineers (2): Prompt engineering, optimization. Data Engineers (2): Pipeline, S3 integration, ETL. Backend: API, summary service. Frontend: Physician UI. DevOps: AWS infrastructure, monitoring. Security: HIPAA compliance, audits.</a:t>
            </a:r>
          </a:p>
        </p:txBody>
      </p:sp>
    </p:spTree>
  </p:cSld>
  <p:transition>
    <p:fade/>
  </p:transition>
  <p:timing>
    <p:tnLst>
      <p:par>
        <p:cTn id="71" dur="indefinite" restart="never" nodeType="tmRoot">
          <p:childTnLst>
            <p:seq>
              <p:cTn id="72" dur="indefinite" nodeType="mainSeq">
                <p:childTnLst>
                  <p:par>
                    <p:cTn id="73" fill="hold">
                      <p:stCondLst>
                        <p:cond delay="0"/>
                      </p:stCondLst>
                      <p:childTnLst>
                        <p:par>
                          <p:cTn id="74" fill="hold">
                            <p:stCondLst>
                              <p:cond delay="0"/>
                            </p:stCondLst>
                            <p:childTnLst>
                              <p:par>
                                <p:cTn id="75" nodeType="withEffect" fill="hold" presetClass="entr" presetID="10">
                                  <p:stCondLst>
                                    <p:cond delay="250"/>
                                  </p:stCondLst>
                                  <p:iterate type="el">
                                    <p:tmAbs val="100"/>
                                  </p:iterate>
                                  <p:childTnLst>
                                    <p:set>
                                      <p:cBhvr>
                                        <p:cTn id="76" dur="1" fill="hold">
                                          <p:stCondLst>
                                            <p:cond delay="0"/>
                                          </p:stCondLst>
                                        </p:cTn>
                                        <p:tgtEl>
                                          <p:spTgt spid="556"/>
                                        </p:tgtEl>
                                        <p:attrNameLst>
                                          <p:attrName>style.visibility</p:attrName>
                                        </p:attrNameLst>
                                      </p:cBhvr>
                                      <p:to>
                                        <p:strVal val="visible"/>
                                      </p:to>
                                    </p:set>
                                    <p:animEffect filter="fade" transition="in">
                                      <p:cBhvr additive="repl">
                                        <p:cTn id="77" dur="5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17520" y="1078920"/>
            <a:ext cx="11267280" cy="118260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Timeline, Estimation, and Resourcing</a:t>
            </a:r>
            <a:endParaRPr b="0" lang="en-US" sz="2200" spc="-1" strike="noStrike">
              <a:solidFill>
                <a:schemeClr val="dk1"/>
              </a:solidFill>
              <a:latin typeface="Neue Haas Grotesk Text Pro"/>
            </a:endParaRPr>
          </a:p>
        </p:txBody>
      </p:sp>
      <p:sp>
        <p:nvSpPr>
          <p:cNvPr id="558" name="TextBox 7"/>
          <p:cNvSpPr/>
          <p:nvPr/>
        </p:nvSpPr>
        <p:spPr>
          <a:xfrm>
            <a:off x="384840" y="3099960"/>
            <a:ext cx="11199960" cy="295308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Timeline Estimation</a:t>
            </a:r>
            <a:endParaRPr b="0" lang="en-US" sz="1000" spc="-1" strike="noStrike">
              <a:solidFill>
                <a:srgbClr val="000000"/>
              </a:solidFill>
              <a:latin typeface="Arial"/>
            </a:endParaRPr>
          </a:p>
          <a:p>
            <a:pPr marL="0" indent="0">
              <a:lnSpc>
                <a:spcPts val="1600"/>
              </a:lnSpc>
              <a:spcBef>
                <a:spcPts val="1001"/>
              </a:spcBef>
              <a:spcAft>
                <a:spcPts val="601"/>
              </a:spcAft>
              <a:buNone/>
            </a:pPr>
            <a:r>
              <a:rPr b="0" sz="1600">
                <a:solidFill>
                  <a:schemeClr val="dk1"/>
                </a:solidFill>
                <a:latin typeface="Neue Haas Grotesk Text Pro"/>
              </a:rPr>
              <a:t>Story points for development with historical velocity. Add 20% buffer for ML tuning. Infrastructure in absolute time. Include clinical validation cycles. Account for compliance gates.</a:t>
            </a:r>
          </a:p>
          <a:p>
            <a:pPr marL="0" indent="0">
              <a:lnSpc>
                <a:spcPts val="1800"/>
              </a:lnSpc>
              <a:spcBef>
                <a:spcPts val="2500"/>
              </a:spcBef>
              <a:spcAft>
                <a:spcPts val="601"/>
              </a:spcAft>
              <a:buNone/>
            </a:pPr>
            <a:r>
              <a:rPr b="1" sz="1800">
                <a:solidFill>
                  <a:schemeClr val="dk1"/>
                </a:solidFill>
                <a:latin typeface="Neue Haas Grotesk Text Pro"/>
              </a:rPr>
              <a:t>Resource Allocation</a:t>
            </a:r>
          </a:p>
          <a:p>
            <a:pPr marL="0" indent="0">
              <a:lnSpc>
                <a:spcPts val="1600"/>
              </a:lnSpc>
              <a:spcBef>
                <a:spcPts val="1001"/>
              </a:spcBef>
              <a:spcAft>
                <a:spcPts val="601"/>
              </a:spcAft>
              <a:buNone/>
            </a:pPr>
            <a:r>
              <a:rPr b="0" sz="1600">
                <a:solidFill>
                  <a:schemeClr val="dk1"/>
                </a:solidFill>
                <a:latin typeface="Neue Haas Grotesk Text Pro"/>
              </a:rPr>
              <a:t>ML Engineers: Critical path for extraction quality. Data Engineers: Parallel work on ingestion and aggregation. DevOps: Part-time (30%) except full-time during infrastructure phase. Security: Phase gate reviews. Frontend: After backend API stabilizes.</a:t>
            </a:r>
          </a:p>
          <a:p>
            <a:pPr marL="0" indent="0">
              <a:lnSpc>
                <a:spcPts val="1800"/>
              </a:lnSpc>
              <a:spcBef>
                <a:spcPts val="2500"/>
              </a:spcBef>
              <a:spcAft>
                <a:spcPts val="601"/>
              </a:spcAft>
              <a:buNone/>
            </a:pPr>
            <a:r>
              <a:rPr b="1" sz="1800">
                <a:solidFill>
                  <a:schemeClr val="dk1"/>
                </a:solidFill>
                <a:latin typeface="Neue Haas Grotesk Text Pro"/>
              </a:rPr>
              <a:t>Minimizing Delays</a:t>
            </a:r>
          </a:p>
          <a:p>
            <a:pPr marL="0" indent="0">
              <a:lnSpc>
                <a:spcPts val="1600"/>
              </a:lnSpc>
              <a:spcBef>
                <a:spcPts val="1001"/>
              </a:spcBef>
              <a:spcAft>
                <a:spcPts val="601"/>
              </a:spcAft>
              <a:buNone/>
            </a:pPr>
            <a:r>
              <a:rPr b="0" sz="1600">
                <a:solidFill>
                  <a:schemeClr val="dk1"/>
                </a:solidFill>
                <a:latin typeface="Neue Haas Grotesk Text Pro"/>
              </a:rPr>
              <a:t>Early AWS access approval. Pre-approved sample data. Parallel tracks for infrastructure and prompts. Weekly risk reviews. Backup ML resources.</a:t>
            </a:r>
          </a:p>
        </p:txBody>
      </p:sp>
      <p:graphicFrame>
        <p:nvGraphicFramePr>
          <p:cNvPr id="559" name="Chart 558"/>
          <p:cNvGraphicFramePr>
            <a:graphicFrameLocks noGrp="1"/>
          </p:cNvGraphicFramePr>
          <p:nvPr/>
        </p:nvGraphicFramePr>
        <p:xfrm>
          <a:off x="457200" y="4114800"/>
          <a:ext cx="5029200" cy="2011680"/>
        </p:xfrm>
        <a:graphic>
          <a:graphicData uri="http://schemas.openxmlformats.org/drawingml/2006/chart">
            <c:chart xmlns:c="http://schemas.openxmlformats.org/drawingml/2006/chart" r:id="rId3"/>
          </a:graphicData>
        </a:graphic>
      </p:graphicFrame>
      <p:graphicFrame>
        <p:nvGraphicFramePr>
          <p:cNvPr id="560" name="Chart 559"/>
          <p:cNvGraphicFramePr>
            <a:graphicFrameLocks noGrp="1"/>
          </p:cNvGraphicFramePr>
          <p:nvPr/>
        </p:nvGraphicFramePr>
        <p:xfrm>
          <a:off x="6400800" y="4114800"/>
          <a:ext cx="5029200" cy="2011680"/>
        </p:xfrm>
        <a:graphic>
          <a:graphicData uri="http://schemas.openxmlformats.org/drawingml/2006/chart">
            <c:chart xmlns:c="http://schemas.openxmlformats.org/drawingml/2006/chart" r:id="rId4"/>
          </a:graphicData>
        </a:graphic>
      </p:graphicFrame>
    </p:spTree>
  </p:cSld>
  <p:transition>
    <p:fade/>
  </p:transition>
  <p:timing>
    <p:tnLst>
      <p:par>
        <p:cTn id="78" dur="indefinite" restart="never" nodeType="tmRoot">
          <p:childTnLst>
            <p:seq>
              <p:cTn id="79" dur="indefinite" nodeType="mainSeq">
                <p:childTnLst>
                  <p:par>
                    <p:cTn id="80" fill="hold">
                      <p:stCondLst>
                        <p:cond delay="0"/>
                      </p:stCondLst>
                      <p:childTnLst>
                        <p:par>
                          <p:cTn id="81" fill="hold">
                            <p:stCondLst>
                              <p:cond delay="0"/>
                            </p:stCondLst>
                            <p:childTnLst>
                              <p:par>
                                <p:cTn id="82" nodeType="withEffect" fill="hold" presetClass="entr" presetID="10">
                                  <p:stCondLst>
                                    <p:cond delay="250"/>
                                  </p:stCondLst>
                                  <p:iterate type="el">
                                    <p:tmAbs val="100"/>
                                  </p:iterate>
                                  <p:childTnLst>
                                    <p:set>
                                      <p:cBhvr>
                                        <p:cTn id="83" dur="1" fill="hold">
                                          <p:stCondLst>
                                            <p:cond delay="0"/>
                                          </p:stCondLst>
                                        </p:cTn>
                                        <p:tgtEl>
                                          <p:spTgt spid="558"/>
                                        </p:tgtEl>
                                        <p:attrNameLst>
                                          <p:attrName>style.visibility</p:attrName>
                                        </p:attrNameLst>
                                      </p:cBhvr>
                                      <p:to>
                                        <p:strVal val="visible"/>
                                      </p:to>
                                    </p:set>
                                    <p:animEffect filter="fade" transition="in">
                                      <p:cBhvr additive="repl">
                                        <p:cTn id="84"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429840" y="603360"/>
            <a:ext cx="11155320" cy="970200"/>
          </a:xfrm>
          <a:prstGeom prst="rect">
            <a:avLst/>
          </a:prstGeom>
          <a:noFill/>
          <a:ln w="0">
            <a:noFill/>
          </a:ln>
        </p:spPr>
        <p:txBody>
          <a:bodyPr lIns="91440" rIns="91440" tIns="45720" bIns="45720" anchor="ctr">
            <a:normAutofit/>
          </a:bodyPr>
          <a:p>
            <a:pPr indent="0" defTabSz="914400" marL="0">
              <a:lnSpc>
                <a:spcPts val="2880"/>
              </a:lnSpc>
              <a:buNone/>
            </a:pPr>
            <a:r>
              <a:rPr b="0" sz="3200">
                <a:solidFill>
                  <a:schemeClr val="dk1"/>
                </a:solidFill>
                <a:latin typeface="Neue Haas Grotesk Text Pro"/>
              </a:rPr>
              <a:t>Cost Profiling</a:t>
            </a:r>
            <a:endParaRPr b="0" lang="en-US" sz="3200" spc="-1" strike="noStrike">
              <a:solidFill>
                <a:schemeClr val="dk1"/>
              </a:solidFill>
              <a:latin typeface="Neue Haas Grotesk Text Pro"/>
            </a:endParaRPr>
          </a:p>
        </p:txBody>
      </p:sp>
      <p:sp>
        <p:nvSpPr>
          <p:cNvPr id="560" name="TextBox 7"/>
          <p:cNvSpPr/>
          <p:nvPr/>
        </p:nvSpPr>
        <p:spPr>
          <a:xfrm>
            <a:off x="0" y="1828800"/>
            <a:ext cx="11585160" cy="45032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Development Costs (6 months)</a:t>
            </a:r>
            <a:endParaRPr b="0" lang="en-US" sz="1400" spc="-1" strike="noStrike">
              <a:solidFill>
                <a:srgbClr val="000000"/>
              </a:solidFill>
              <a:latin typeface="Arial"/>
            </a:endParaRPr>
          </a:p>
          <a:p>
            <a:pPr marL="0" indent="0">
              <a:lnSpc>
                <a:spcPts val="1600"/>
              </a:lnSpc>
              <a:spcBef>
                <a:spcPts val="1001"/>
              </a:spcBef>
              <a:spcAft>
                <a:spcPts val="601"/>
              </a:spcAft>
              <a:buNone/>
            </a:pPr>
            <a:r>
              <a:rPr b="0" sz="1600">
                <a:solidFill>
                  <a:schemeClr val="dk1"/>
                </a:solidFill>
                <a:latin typeface="Neue Haas Grotesk Text Pro"/>
              </a:rPr>
              <a:t>Personnel: $840K (TPM $140K, 2 ML $280K, 2 Data $240K, Backend $120K, Frontend $100K, DevOps/Security $60K). AWS Infrastructure (non-prod): $12K. Claude API testing: $8K. Total: $860K.</a:t>
            </a:r>
          </a:p>
          <a:p>
            <a:pPr marL="0" indent="0">
              <a:lnSpc>
                <a:spcPts val="1800"/>
              </a:lnSpc>
              <a:spcBef>
                <a:spcPts val="2500"/>
              </a:spcBef>
              <a:spcAft>
                <a:spcPts val="601"/>
              </a:spcAft>
              <a:buNone/>
            </a:pPr>
            <a:r>
              <a:rPr b="1" sz="1800">
                <a:solidFill>
                  <a:schemeClr val="dk1"/>
                </a:solidFill>
                <a:latin typeface="Neue Haas Grotesk Text Pro"/>
              </a:rPr>
              <a:t>Annual Operational Costs</a:t>
            </a:r>
          </a:p>
          <a:p>
            <a:pPr marL="0" indent="0">
              <a:lnSpc>
                <a:spcPts val="1600"/>
              </a:lnSpc>
              <a:spcBef>
                <a:spcPts val="1001"/>
              </a:spcBef>
              <a:spcAft>
                <a:spcPts val="601"/>
              </a:spcAft>
              <a:buNone/>
            </a:pPr>
            <a:r>
              <a:rPr b="0" sz="1600">
                <a:solidFill>
                  <a:schemeClr val="dk1"/>
                </a:solidFill>
                <a:latin typeface="Neue Haas Grotesk Text Pro"/>
              </a:rPr>
              <a:t>Claude Bedrock (10K docs/day @ $0.30): $1.1M/year. S3 storage: $24K/year. RDS PostgreSQL: $18K/year. Lambda: $12K/year. Total Annual Operations: $1.16M. Cost per document: $0.32.</a:t>
            </a:r>
          </a:p>
          <a:p>
            <a:pPr marL="0" indent="0">
              <a:lnSpc>
                <a:spcPts val="1800"/>
              </a:lnSpc>
              <a:spcBef>
                <a:spcPts val="2500"/>
              </a:spcBef>
              <a:spcAft>
                <a:spcPts val="601"/>
              </a:spcAft>
              <a:buNone/>
            </a:pPr>
            <a:r>
              <a:rPr b="1" sz="1800">
                <a:solidFill>
                  <a:schemeClr val="dk1"/>
                </a:solidFill>
                <a:latin typeface="Neue Haas Grotesk Text Pro"/>
              </a:rPr>
              <a:t>ROI Calculation</a:t>
            </a:r>
          </a:p>
          <a:p>
            <a:pPr marL="0" indent="0">
              <a:lnSpc>
                <a:spcPts val="1600"/>
              </a:lnSpc>
              <a:spcBef>
                <a:spcPts val="1001"/>
              </a:spcBef>
              <a:spcAft>
                <a:spcPts val="601"/>
              </a:spcAft>
              <a:buNone/>
            </a:pPr>
            <a:r>
              <a:rPr b="0" sz="1600">
                <a:solidFill>
                  <a:schemeClr val="dk1"/>
                </a:solidFill>
                <a:latin typeface="Neue Haas Grotesk Text Pro"/>
              </a:rPr>
              <a:t>Current manual: $600/patient. For 10K patients/day = $6M/day operations. New automated: $0.32/doc. Annual savings: $4.84M. ROI: 562% in year one. Payback: 2.2 months.</a:t>
            </a:r>
          </a:p>
        </p:txBody>
      </p:sp>
      <p:graphicFrame>
        <p:nvGraphicFramePr>
          <p:cNvPr id="561" name="Table 560"/>
          <p:cNvGraphicFramePr>
            <a:graphicFrameLocks noGrp="1"/>
          </p:cNvGraphicFramePr>
          <p:nvPr/>
        </p:nvGraphicFramePr>
        <p:xfrm>
          <a:off x="914400" y="4114800"/>
          <a:ext cx="10058400" cy="1828800"/>
        </p:xfrm>
        <a:graphic>
          <a:graphicData uri="http://schemas.openxmlformats.org/drawingml/2006/table">
            <a:tbl>
              <a:tblPr firstRow="1" bandRow="1">
                <a:tableStyleId>{5C22544A-7EE6-4342-B048-85BDC9FD1C3A}</a:tableStyleId>
              </a:tblPr>
              <a:tblGrid>
                <a:gridCol w="3352800"/>
                <a:gridCol w="3352800"/>
                <a:gridCol w="3352800"/>
              </a:tblGrid>
              <a:tr h="304800">
                <a:tc>
                  <a:txBody>
                    <a:bodyPr/>
                    <a:lstStyle/>
                    <a:p>
                      <a:pPr algn="ctr">
                        <a:defRPr b="1" sz="1100"/>
                      </a:pPr>
                      <a:r>
                        <a:t>Type</a:t>
                      </a:r>
                    </a:p>
                  </a:txBody>
                  <a:tcPr>
                    <a:solidFill>
                      <a:srgbClr val="FFC000"/>
                    </a:solidFill>
                  </a:tcPr>
                </a:tc>
                <a:tc>
                  <a:txBody>
                    <a:bodyPr/>
                    <a:lstStyle/>
                    <a:p>
                      <a:pPr algn="ctr">
                        <a:defRPr b="1" sz="1100"/>
                      </a:pPr>
                      <a:r>
                        <a:t>Dependency</a:t>
                      </a:r>
                    </a:p>
                  </a:txBody>
                  <a:tcPr>
                    <a:solidFill>
                      <a:srgbClr val="FFC000"/>
                    </a:solidFill>
                  </a:tcPr>
                </a:tc>
                <a:tc>
                  <a:txBody>
                    <a:bodyPr/>
                    <a:lstStyle/>
                    <a:p>
                      <a:pPr algn="ctr">
                        <a:defRPr b="1" sz="1100"/>
                      </a:pPr>
                      <a:r>
                        <a:t>Critical?</a:t>
                      </a:r>
                    </a:p>
                  </a:txBody>
                  <a:tcPr>
                    <a:solidFill>
                      <a:srgbClr val="FFC000"/>
                    </a:solidFill>
                  </a:tcPr>
                </a:tc>
              </a:tr>
              <a:tr h="304800">
                <a:tc>
                  <a:txBody>
                    <a:bodyPr/>
                    <a:lstStyle/>
                    <a:p>
                      <a:pPr>
                        <a:defRPr sz="1000" b="1"/>
                      </a:pPr>
                      <a:r>
                        <a:t>Inward</a:t>
                      </a:r>
                    </a:p>
                  </a:txBody>
                  <a:tcPr/>
                </a:tc>
                <a:tc>
                  <a:txBody>
                    <a:bodyPr/>
                    <a:lstStyle/>
                    <a:p>
                      <a:pPr>
                        <a:defRPr sz="1000"/>
                      </a:pPr>
                      <a:r>
                        <a:t>AWS Infrastructure</a:t>
                      </a:r>
                    </a:p>
                  </a:txBody>
                  <a:tcPr/>
                </a:tc>
                <a:tc>
                  <a:txBody>
                    <a:bodyPr/>
                    <a:lstStyle/>
                    <a:p>
                      <a:pPr>
                        <a:defRPr sz="1000"/>
                      </a:pPr>
                      <a:r>
                        <a:t>Yes</a:t>
                      </a:r>
                    </a:p>
                  </a:txBody>
                  <a:tcPr/>
                </a:tc>
              </a:tr>
              <a:tr h="304800">
                <a:tc>
                  <a:txBody>
                    <a:bodyPr/>
                    <a:lstStyle/>
                    <a:p>
                      <a:pPr>
                        <a:defRPr sz="1000" b="1"/>
                      </a:pPr>
                      <a:r>
                        <a:t>Inward</a:t>
                      </a:r>
                    </a:p>
                  </a:txBody>
                  <a:tcPr/>
                </a:tc>
                <a:tc>
                  <a:txBody>
                    <a:bodyPr/>
                    <a:lstStyle/>
                    <a:p>
                      <a:pPr>
                        <a:defRPr sz="1000"/>
                      </a:pPr>
                      <a:r>
                        <a:t>Security/HIPAA</a:t>
                      </a:r>
                    </a:p>
                  </a:txBody>
                  <a:tcPr/>
                </a:tc>
                <a:tc>
                  <a:txBody>
                    <a:bodyPr/>
                    <a:lstStyle/>
                    <a:p>
                      <a:pPr>
                        <a:defRPr sz="1000"/>
                      </a:pPr>
                      <a:r>
                        <a:t>Yes</a:t>
                      </a:r>
                    </a:p>
                  </a:txBody>
                  <a:tcPr/>
                </a:tc>
              </a:tr>
              <a:tr h="304800">
                <a:tc>
                  <a:txBody>
                    <a:bodyPr/>
                    <a:lstStyle/>
                    <a:p>
                      <a:pPr>
                        <a:defRPr sz="1000" b="1"/>
                      </a:pPr>
                      <a:r>
                        <a:t>Inward</a:t>
                      </a:r>
                    </a:p>
                  </a:txBody>
                  <a:tcPr/>
                </a:tc>
                <a:tc>
                  <a:txBody>
                    <a:bodyPr/>
                    <a:lstStyle/>
                    <a:p>
                      <a:pPr>
                        <a:defRPr sz="1000"/>
                      </a:pPr>
                      <a:r>
                        <a:t>Clinical Team</a:t>
                      </a:r>
                    </a:p>
                  </a:txBody>
                  <a:tcPr/>
                </a:tc>
                <a:tc>
                  <a:txBody>
                    <a:bodyPr/>
                    <a:lstStyle/>
                    <a:p>
                      <a:pPr>
                        <a:defRPr sz="1000"/>
                      </a:pPr>
                      <a:r>
                        <a:t>Yes</a:t>
                      </a:r>
                    </a:p>
                  </a:txBody>
                  <a:tcPr/>
                </a:tc>
              </a:tr>
              <a:tr h="304800">
                <a:tc>
                  <a:txBody>
                    <a:bodyPr/>
                    <a:lstStyle/>
                    <a:p>
                      <a:pPr>
                        <a:defRPr sz="1000" b="1"/>
                      </a:pPr>
                      <a:r>
                        <a:t>Outward</a:t>
                      </a:r>
                    </a:p>
                  </a:txBody>
                  <a:tcPr/>
                </a:tc>
                <a:tc>
                  <a:txBody>
                    <a:bodyPr/>
                    <a:lstStyle/>
                    <a:p>
                      <a:pPr>
                        <a:defRPr sz="1000"/>
                      </a:pPr>
                      <a:r>
                        <a:t>Decision Support</a:t>
                      </a:r>
                    </a:p>
                  </a:txBody>
                  <a:tcPr/>
                </a:tc>
                <a:tc>
                  <a:txBody>
                    <a:bodyPr/>
                    <a:lstStyle/>
                    <a:p>
                      <a:pPr>
                        <a:defRPr sz="1000"/>
                      </a:pPr>
                      <a:r>
                        <a:t>No</a:t>
                      </a:r>
                    </a:p>
                  </a:txBody>
                  <a:tcPr/>
                </a:tc>
              </a:tr>
              <a:tr h="304800">
                <a:tc>
                  <a:txBody>
                    <a:bodyPr/>
                    <a:lstStyle/>
                    <a:p>
                      <a:pPr>
                        <a:defRPr sz="1000" b="1"/>
                      </a:pPr>
                      <a:r>
                        <a:t>Outward</a:t>
                      </a:r>
                    </a:p>
                  </a:txBody>
                  <a:tcPr/>
                </a:tc>
                <a:tc>
                  <a:txBody>
                    <a:bodyPr/>
                    <a:lstStyle/>
                    <a:p>
                      <a:pPr>
                        <a:defRPr sz="1000"/>
                      </a:pPr>
                      <a:r>
                        <a:t>Population Health</a:t>
                      </a:r>
                    </a:p>
                  </a:txBody>
                  <a:tcPr/>
                </a:tc>
                <a:tc>
                  <a:txBody>
                    <a:bodyPr/>
                    <a:lstStyle/>
                    <a:p>
                      <a:pPr>
                        <a:defRPr sz="1000"/>
                      </a:pPr>
                      <a:r>
                        <a:t>No</a:t>
                      </a:r>
                    </a:p>
                  </a:txBody>
                  <a:tcPr/>
                </a:tc>
              </a:tr>
            </a:tbl>
          </a:graphicData>
        </a:graphic>
      </p:graphicFrame>
    </p:spTree>
  </p:cSld>
  <p:transition>
    <p:fade/>
  </p:transition>
  <p:timing>
    <p:tnLst>
      <p:par>
        <p:cTn id="85" dur="indefinite" restart="never" nodeType="tmRoot">
          <p:childTnLst>
            <p:seq>
              <p:cTn id="86" dur="indefinite" nodeType="mainSeq">
                <p:childTnLst>
                  <p:par>
                    <p:cTn id="87" fill="hold">
                      <p:stCondLst>
                        <p:cond delay="0"/>
                      </p:stCondLst>
                      <p:childTnLst>
                        <p:par>
                          <p:cTn id="88" fill="hold">
                            <p:stCondLst>
                              <p:cond delay="0"/>
                            </p:stCondLst>
                            <p:childTnLst>
                              <p:par>
                                <p:cTn id="89" nodeType="withEffect" fill="hold" presetClass="entr" presetID="10">
                                  <p:stCondLst>
                                    <p:cond delay="250"/>
                                  </p:stCondLst>
                                  <p:iterate type="el">
                                    <p:tmAbs val="100"/>
                                  </p:iterate>
                                  <p:childTnLst>
                                    <p:set>
                                      <p:cBhvr>
                                        <p:cTn id="90" dur="1" fill="hold">
                                          <p:stCondLst>
                                            <p:cond delay="0"/>
                                          </p:stCondLst>
                                        </p:cTn>
                                        <p:tgtEl>
                                          <p:spTgt spid="560"/>
                                        </p:tgtEl>
                                        <p:attrNameLst>
                                          <p:attrName>style.visibility</p:attrName>
                                        </p:attrNameLst>
                                      </p:cBhvr>
                                      <p:to>
                                        <p:strVal val="visible"/>
                                      </p:to>
                                    </p:set>
                                    <p:animEffect filter="fade" transition="in">
                                      <p:cBhvr additive="repl">
                                        <p:cTn id="91" dur="5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429840" y="603360"/>
            <a:ext cx="11155320" cy="970200"/>
          </a:xfrm>
          <a:prstGeom prst="rect">
            <a:avLst/>
          </a:prstGeom>
          <a:noFill/>
          <a:ln w="0">
            <a:noFill/>
          </a:ln>
        </p:spPr>
        <p:txBody>
          <a:bodyPr lIns="91440" rIns="91440" tIns="45720" bIns="45720" anchor="ctr">
            <a:normAutofit/>
          </a:bodyPr>
          <a:p>
            <a:pPr indent="0" defTabSz="914400" marL="0">
              <a:lnSpc>
                <a:spcPts val="2880"/>
              </a:lnSpc>
              <a:buNone/>
            </a:pPr>
            <a:r>
              <a:rPr b="0" sz="3200">
                <a:solidFill>
                  <a:schemeClr val="dk1"/>
                </a:solidFill>
                <a:latin typeface="Neue Haas Grotesk Text Pro"/>
              </a:rPr>
              <a:t>Dependency Mapping</a:t>
            </a:r>
            <a:endParaRPr b="0" lang="en-US" sz="3200" spc="-1" strike="noStrike">
              <a:solidFill>
                <a:schemeClr val="dk1"/>
              </a:solidFill>
              <a:latin typeface="Neue Haas Grotesk Text Pro"/>
            </a:endParaRPr>
          </a:p>
        </p:txBody>
      </p:sp>
      <p:sp>
        <p:nvSpPr>
          <p:cNvPr id="562" name="TextBox 7"/>
          <p:cNvSpPr/>
          <p:nvPr/>
        </p:nvSpPr>
        <p:spPr>
          <a:xfrm>
            <a:off x="0" y="1828800"/>
            <a:ext cx="11585160" cy="45032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Inward Dependencies (We depend on)</a:t>
            </a:r>
            <a:endParaRPr b="0" lang="en-US" sz="14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AWS Infrastructure team for Bedrock access and VPC. Security team for HIPAA compliance and penetration testing. Clinical team for EHR sample data and validation requirements. Anthropic for Claude API availability. Enterprise Architecture for AWS provisioning. Legal for PHI handling approval.</a:t>
            </a:r>
          </a:p>
          <a:p>
            <a:pPr marL="0" indent="0">
              <a:lnSpc>
                <a:spcPts val="1800"/>
              </a:lnSpc>
              <a:spcBef>
                <a:spcPts val="2500"/>
              </a:spcBef>
              <a:spcAft>
                <a:spcPts val="601"/>
              </a:spcAft>
              <a:buNone/>
            </a:pPr>
            <a:r>
              <a:rPr b="1" sz="1800">
                <a:solidFill>
                  <a:schemeClr val="dk1"/>
                </a:solidFill>
                <a:latin typeface="Neue Haas Grotesk Text Pro"/>
              </a:rPr>
              <a:t>Outward Dependencies (Others depend on us)</a:t>
            </a:r>
          </a:p>
          <a:p>
            <a:pPr marL="0" indent="0">
              <a:lnSpc>
                <a:spcPts val="1500"/>
              </a:lnSpc>
              <a:spcBef>
                <a:spcPts val="1001"/>
              </a:spcBef>
              <a:spcAft>
                <a:spcPts val="601"/>
              </a:spcAft>
              <a:buNone/>
            </a:pPr>
            <a:r>
              <a:rPr b="0" sz="1500">
                <a:solidFill>
                  <a:schemeClr val="dk1"/>
                </a:solidFill>
                <a:latin typeface="Neue Haas Grotesk Text Pro"/>
              </a:rPr>
              <a:t>Clinical Decision Support team needs structured patient data. Population Health Analytics requires aggregated summaries. Quality Improvement needs processing TAT metrics. Billing needs completion signals. Future AI projects will leverage our IDP infrastructure. Research teams need de-identified data.</a:t>
            </a:r>
          </a:p>
        </p:txBody>
      </p:sp>
    </p:spTree>
  </p:cSld>
  <p:transition>
    <p:fade/>
  </p:transition>
  <p:timing>
    <p:tnLst>
      <p:par>
        <p:cTn id="92" dur="indefinite" restart="never" nodeType="tmRoot">
          <p:childTnLst>
            <p:seq>
              <p:cTn id="93" dur="indefinite" nodeType="mainSeq">
                <p:childTnLst>
                  <p:par>
                    <p:cTn id="94" fill="hold">
                      <p:stCondLst>
                        <p:cond delay="0"/>
                      </p:stCondLst>
                      <p:childTnLst>
                        <p:par>
                          <p:cTn id="95" fill="hold">
                            <p:stCondLst>
                              <p:cond delay="0"/>
                            </p:stCondLst>
                            <p:childTnLst>
                              <p:par>
                                <p:cTn id="96" nodeType="withEffect" fill="hold" presetClass="entr" presetID="10">
                                  <p:stCondLst>
                                    <p:cond delay="250"/>
                                  </p:stCondLst>
                                  <p:iterate type="el">
                                    <p:tmAbs val="100"/>
                                  </p:iterate>
                                  <p:childTnLst>
                                    <p:set>
                                      <p:cBhvr>
                                        <p:cTn id="97" dur="1" fill="hold">
                                          <p:stCondLst>
                                            <p:cond delay="0"/>
                                          </p:stCondLst>
                                        </p:cTn>
                                        <p:tgtEl>
                                          <p:spTgt spid="562"/>
                                        </p:tgtEl>
                                        <p:attrNameLst>
                                          <p:attrName>style.visibility</p:attrName>
                                        </p:attrNameLst>
                                      </p:cBhvr>
                                      <p:to>
                                        <p:strVal val="visible"/>
                                      </p:to>
                                    </p:set>
                                    <p:animEffect filter="fade" transition="in">
                                      <p:cBhvr additive="repl">
                                        <p:cTn id="98" dur="5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12120" y="677880"/>
            <a:ext cx="10227240" cy="698040"/>
          </a:xfrm>
          <a:prstGeom prst="rect">
            <a:avLst/>
          </a:prstGeom>
          <a:noFill/>
          <a:ln w="0">
            <a:noFill/>
          </a:ln>
        </p:spPr>
        <p:txBody>
          <a:bodyPr lIns="91440" rIns="91440" tIns="45720" bIns="45720" anchor="t">
            <a:normAutofit/>
          </a:bodyPr>
          <a:p>
            <a:pPr indent="0" defTabSz="914400" marL="0">
              <a:lnSpc>
                <a:spcPts val="2880"/>
              </a:lnSpc>
              <a:buNone/>
            </a:pPr>
            <a:r>
              <a:rPr b="0" sz="3200">
                <a:solidFill>
                  <a:schemeClr val="dk1"/>
                </a:solidFill>
                <a:latin typeface="Neue Haas Grotesk Text Pro"/>
              </a:rPr>
              <a:t>Quality Control and Compliance</a:t>
            </a:r>
            <a:endParaRPr b="0" lang="en-US" sz="2700" spc="-1" strike="noStrike">
              <a:solidFill>
                <a:schemeClr val="dk1"/>
              </a:solidFill>
              <a:latin typeface="Neue Haas Grotesk Text Pro"/>
            </a:endParaRPr>
          </a:p>
        </p:txBody>
      </p:sp>
      <p:sp>
        <p:nvSpPr>
          <p:cNvPr id="564" name="TextBox 7"/>
          <p:cNvSpPr/>
          <p:nvPr/>
        </p:nvSpPr>
        <p:spPr>
          <a:xfrm>
            <a:off x="647280" y="1929240"/>
            <a:ext cx="9314640" cy="38840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Quality Control</a:t>
            </a:r>
            <a:endParaRPr b="0" lang="en-US" sz="11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Entity Extraction Accuracy: &gt;95% precision and recall validated by clinical team. Automated testing against gold-standard annotations. Human review of 5% sample. Data Quality: Schema validation, null value thresholds, duplicate detection. Summary Quality: Readability metrics, clinical relevance scoring.</a:t>
            </a:r>
          </a:p>
          <a:p>
            <a:pPr marL="0" indent="0">
              <a:lnSpc>
                <a:spcPts val="1800"/>
              </a:lnSpc>
              <a:spcBef>
                <a:spcPts val="2500"/>
              </a:spcBef>
              <a:spcAft>
                <a:spcPts val="601"/>
              </a:spcAft>
              <a:buNone/>
            </a:pPr>
            <a:r>
              <a:rPr b="1" sz="1800">
                <a:solidFill>
                  <a:schemeClr val="dk1"/>
                </a:solidFill>
                <a:latin typeface="Neue Haas Grotesk Text Pro"/>
              </a:rPr>
              <a:t>HIPAA Compliance</a:t>
            </a:r>
          </a:p>
          <a:p>
            <a:pPr marL="0" indent="0">
              <a:lnSpc>
                <a:spcPts val="1500"/>
              </a:lnSpc>
              <a:spcBef>
                <a:spcPts val="1001"/>
              </a:spcBef>
              <a:spcAft>
                <a:spcPts val="601"/>
              </a:spcAft>
              <a:buNone/>
            </a:pPr>
            <a:r>
              <a:rPr b="0" sz="1500">
                <a:solidFill>
                  <a:schemeClr val="dk1"/>
                </a:solidFill>
                <a:latin typeface="Neue Haas Grotesk Text Pro"/>
              </a:rPr>
              <a:t>Encryption at rest (S3, RDS) and in transit (TLS). VPC isolation with no public internet. IAM least privilege policies. Audit logging (CloudTrail, application logs). Regular security audits and penetration testing. Role-based access control. Multi-factor authentication. No PHI in CloudWatch logs.</a:t>
            </a:r>
          </a:p>
          <a:p>
            <a:pPr marL="0" indent="0">
              <a:lnSpc>
                <a:spcPts val="1800"/>
              </a:lnSpc>
              <a:spcBef>
                <a:spcPts val="2500"/>
              </a:spcBef>
              <a:spcAft>
                <a:spcPts val="601"/>
              </a:spcAft>
              <a:buNone/>
            </a:pPr>
            <a:r>
              <a:rPr b="1" sz="1800">
                <a:solidFill>
                  <a:schemeClr val="dk1"/>
                </a:solidFill>
                <a:latin typeface="Neue Haas Grotesk Text Pro"/>
              </a:rPr>
              <a:t>Delivery Standards</a:t>
            </a:r>
          </a:p>
          <a:p>
            <a:pPr marL="0" indent="0">
              <a:lnSpc>
                <a:spcPts val="1500"/>
              </a:lnSpc>
              <a:spcBef>
                <a:spcPts val="1001"/>
              </a:spcBef>
              <a:spcAft>
                <a:spcPts val="601"/>
              </a:spcAft>
              <a:buNone/>
            </a:pPr>
            <a:r>
              <a:rPr b="0" sz="1500">
                <a:solidFill>
                  <a:schemeClr val="dk1"/>
                </a:solidFill>
                <a:latin typeface="Neue Haas Grotesk Text Pro"/>
              </a:rPr>
              <a:t>Code quality: &gt;80% test coverage, code reviews required. Documentation: Architecture diagrams, API docs, runbooks. Performance: &lt;30 min TAT SLA, 99.5% uptime, &lt;$0.50 per doc. Monitoring and alerting on all critical metrics.</a:t>
            </a:r>
          </a:p>
        </p:txBody>
      </p:sp>
    </p:spTree>
  </p:cSld>
  <p:transition>
    <p:fade/>
  </p:transition>
  <p:timing>
    <p:tnLst>
      <p:par>
        <p:cTn id="99" dur="indefinite" restart="never" nodeType="tmRoot">
          <p:childTnLst>
            <p:seq>
              <p:cTn id="100" dur="indefinite" nodeType="mainSeq">
                <p:childTnLst>
                  <p:par>
                    <p:cTn id="101" fill="hold">
                      <p:stCondLst>
                        <p:cond delay="0"/>
                      </p:stCondLst>
                      <p:childTnLst>
                        <p:par>
                          <p:cTn id="102" fill="hold">
                            <p:stCondLst>
                              <p:cond delay="0"/>
                            </p:stCondLst>
                            <p:childTnLst>
                              <p:par>
                                <p:cTn id="103" nodeType="withEffect" fill="hold" presetClass="entr" presetID="10">
                                  <p:stCondLst>
                                    <p:cond delay="250"/>
                                  </p:stCondLst>
                                  <p:iterate type="el">
                                    <p:tmAbs val="100"/>
                                  </p:iterate>
                                  <p:childTnLst>
                                    <p:set>
                                      <p:cBhvr>
                                        <p:cTn id="104" dur="1" fill="hold">
                                          <p:stCondLst>
                                            <p:cond delay="0"/>
                                          </p:stCondLst>
                                        </p:cTn>
                                        <p:tgtEl>
                                          <p:spTgt spid="564"/>
                                        </p:tgtEl>
                                        <p:attrNameLst>
                                          <p:attrName>style.visibility</p:attrName>
                                        </p:attrNameLst>
                                      </p:cBhvr>
                                      <p:to>
                                        <p:strVal val="visible"/>
                                      </p:to>
                                    </p:set>
                                    <p:animEffect filter="fade" transition="in">
                                      <p:cBhvr additive="repl">
                                        <p:cTn id="105" dur="5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211680" y="1078920"/>
            <a:ext cx="11373480" cy="893880"/>
          </a:xfrm>
          <a:prstGeom prst="rect">
            <a:avLst/>
          </a:prstGeom>
          <a:noFill/>
          <a:ln w="0">
            <a:noFill/>
          </a:ln>
        </p:spPr>
        <p:txBody>
          <a:bodyPr lIns="91440" rIns="91440" tIns="45720" bIns="45720" anchor="b">
            <a:normAutofit/>
          </a:bodyPr>
          <a:p>
            <a:pPr indent="0" defTabSz="914400" marL="0">
              <a:lnSpc>
                <a:spcPts val="2880"/>
              </a:lnSpc>
              <a:buNone/>
            </a:pPr>
            <a:r>
              <a:rPr b="0" sz="3200">
                <a:solidFill>
                  <a:schemeClr val="dk1"/>
                </a:solidFill>
                <a:latin typeface="Neue Haas Grotesk Text Pro"/>
              </a:rPr>
              <a:t>Change Management</a:t>
            </a:r>
            <a:endParaRPr b="0" lang="en-US" sz="1800" spc="-1" strike="noStrike">
              <a:solidFill>
                <a:schemeClr val="dk1"/>
              </a:solidFill>
              <a:latin typeface="Neue Haas Grotesk Text Pro"/>
            </a:endParaRPr>
          </a:p>
        </p:txBody>
      </p:sp>
      <p:sp>
        <p:nvSpPr>
          <p:cNvPr id="566" name="TextBox 7"/>
          <p:cNvSpPr/>
          <p:nvPr/>
        </p:nvSpPr>
        <p:spPr>
          <a:xfrm>
            <a:off x="336960" y="2396520"/>
            <a:ext cx="11248200" cy="365616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600"/>
              </a:lnSpc>
              <a:spcBef>
                <a:spcPts val="2000"/>
              </a:spcBef>
              <a:tabLst>
                <a:tab algn="l" pos="0"/>
              </a:tabLst>
            </a:pPr>
            <a:r>
              <a:rPr b="1" sz="1600">
                <a:solidFill>
                  <a:schemeClr val="dk1"/>
                </a:solidFill>
                <a:latin typeface="Neue Haas Grotesk Text Pro"/>
              </a:rPr>
              <a:t>Impact Analysis</a:t>
            </a:r>
            <a:endParaRPr b="0" lang="en-US" sz="1000" spc="-1" strike="noStrike">
              <a:solidFill>
                <a:srgbClr val="000000"/>
              </a:solidFill>
              <a:latin typeface="Arial"/>
            </a:endParaRPr>
          </a:p>
          <a:p>
            <a:pPr marL="0" indent="0">
              <a:lnSpc>
                <a:spcPts val="1400"/>
              </a:lnSpc>
              <a:spcBef>
                <a:spcPts val="800"/>
              </a:spcBef>
              <a:spcAft>
                <a:spcPts val="601"/>
              </a:spcAft>
              <a:buNone/>
            </a:pPr>
            <a:r>
              <a:rPr b="0" sz="1400">
                <a:solidFill>
                  <a:schemeClr val="dk1"/>
                </a:solidFill>
                <a:latin typeface="Neue Haas Grotesk Text Pro"/>
              </a:rPr>
              <a:t>Clinical Workflow: Physicians transition from manual review to AI summaries. Training on new interface. Change from 8-hour to 30-min TAT affects scheduling. IT Operations: New AWS services to monitor. On-call rotation. Organizational: Cultural shift toward AI adoption. Need physician champions.</a:t>
            </a:r>
          </a:p>
          <a:p>
            <a:pPr marL="0" indent="0">
              <a:lnSpc>
                <a:spcPts val="1600"/>
              </a:lnSpc>
              <a:spcBef>
                <a:spcPts val="2000"/>
              </a:spcBef>
              <a:spcAft>
                <a:spcPts val="601"/>
              </a:spcAft>
              <a:buNone/>
            </a:pPr>
            <a:r>
              <a:rPr b="1" sz="1600">
                <a:solidFill>
                  <a:schemeClr val="dk1"/>
                </a:solidFill>
                <a:latin typeface="Neue Haas Grotesk Text Pro"/>
              </a:rPr>
              <a:t>Change Management Plan</a:t>
            </a:r>
          </a:p>
          <a:p>
            <a:pPr marL="0" indent="0">
              <a:lnSpc>
                <a:spcPts val="1400"/>
              </a:lnSpc>
              <a:spcBef>
                <a:spcPts val="800"/>
              </a:spcBef>
              <a:spcAft>
                <a:spcPts val="601"/>
              </a:spcAft>
              <a:buNone/>
            </a:pPr>
            <a:r>
              <a:rPr b="0" sz="1400">
                <a:solidFill>
                  <a:schemeClr val="dk1"/>
                </a:solidFill>
                <a:latin typeface="Neue Haas Grotesk Text Pro"/>
              </a:rPr>
              <a:t>Stakeholder Engagement: Identify physician champions early. Monthly town halls. Beta testing with volunteers. Training Program: 2-hour training sessions, documentation, video tutorials. Phased Rollout: Pilot with 2 departments (Month 6), expand to 50% (Month 7), full rollout (Month 8).</a:t>
            </a:r>
          </a:p>
          <a:p>
            <a:pPr marL="0" indent="0">
              <a:lnSpc>
                <a:spcPts val="1600"/>
              </a:lnSpc>
              <a:spcBef>
                <a:spcPts val="2000"/>
              </a:spcBef>
              <a:spcAft>
                <a:spcPts val="601"/>
              </a:spcAft>
              <a:buNone/>
            </a:pPr>
            <a:r>
              <a:rPr b="1" sz="1600">
                <a:solidFill>
                  <a:schemeClr val="dk1"/>
                </a:solidFill>
                <a:latin typeface="Neue Haas Grotesk Text Pro"/>
              </a:rPr>
              <a:t>CAB and CRB Procedures</a:t>
            </a:r>
          </a:p>
          <a:p>
            <a:pPr marL="0" indent="0">
              <a:lnSpc>
                <a:spcPts val="1400"/>
              </a:lnSpc>
              <a:spcBef>
                <a:spcPts val="800"/>
              </a:spcBef>
              <a:spcAft>
                <a:spcPts val="601"/>
              </a:spcAft>
              <a:buNone/>
            </a:pPr>
            <a:r>
              <a:rPr b="0" sz="1400">
                <a:solidFill>
                  <a:schemeClr val="dk1"/>
                </a:solidFill>
                <a:latin typeface="Neue Haas Grotesk Text Pro"/>
              </a:rPr>
              <a:t>Change Advisory Board: Weekly reviews for infrastructure changes. Required approvals: Security, Compliance, Clinical lead. Standard changes pre-approved: Prompt updates, UI improvements. Change Review Board: Monthly for architecture decisions. Major milestones require CRB approval.</a:t>
            </a:r>
          </a:p>
        </p:txBody>
      </p:sp>
    </p:spTree>
  </p:cSld>
  <p:transition>
    <p:fade/>
  </p:transition>
  <p:timing>
    <p:tnLst>
      <p:par>
        <p:cTn id="106" dur="indefinite" restart="never" nodeType="tmRoot">
          <p:childTnLst>
            <p:seq>
              <p:cTn id="107" dur="indefinite" nodeType="mainSeq">
                <p:childTnLst>
                  <p:par>
                    <p:cTn id="108" fill="hold">
                      <p:stCondLst>
                        <p:cond delay="0"/>
                      </p:stCondLst>
                      <p:childTnLst>
                        <p:par>
                          <p:cTn id="109" fill="hold">
                            <p:stCondLst>
                              <p:cond delay="0"/>
                            </p:stCondLst>
                            <p:childTnLst>
                              <p:par>
                                <p:cTn id="110" nodeType="withEffect" fill="hold" presetClass="entr" presetID="10">
                                  <p:stCondLst>
                                    <p:cond delay="250"/>
                                  </p:stCondLst>
                                  <p:iterate type="el">
                                    <p:tmAbs val="100"/>
                                  </p:iterate>
                                  <p:childTnLst>
                                    <p:set>
                                      <p:cBhvr>
                                        <p:cTn id="111" dur="1" fill="hold">
                                          <p:stCondLst>
                                            <p:cond delay="0"/>
                                          </p:stCondLst>
                                        </p:cTn>
                                        <p:tgtEl>
                                          <p:spTgt spid="566"/>
                                        </p:tgtEl>
                                        <p:attrNameLst>
                                          <p:attrName>style.visibility</p:attrName>
                                        </p:attrNameLst>
                                      </p:cBhvr>
                                      <p:to>
                                        <p:strVal val="visible"/>
                                      </p:to>
                                    </p:set>
                                    <p:animEffect filter="fade" transition="in">
                                      <p:cBhvr additive="repl">
                                        <p:cTn id="112" dur="5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429840" y="548640"/>
            <a:ext cx="10918080" cy="1453680"/>
          </a:xfrm>
          <a:prstGeom prst="rect">
            <a:avLst/>
          </a:prstGeom>
          <a:noFill/>
          <a:ln w="0">
            <a:noFill/>
          </a:ln>
        </p:spPr>
        <p:txBody>
          <a:bodyPr lIns="91440" rIns="91440" tIns="45720" bIns="45720" anchor="t">
            <a:normAutofit/>
          </a:bodyPr>
          <a:p>
            <a:pPr indent="0" defTabSz="914400" marL="0">
              <a:lnSpc>
                <a:spcPts val="2880"/>
              </a:lnSpc>
              <a:buNone/>
            </a:pPr>
            <a:r>
              <a:rPr b="0" sz="3200">
                <a:solidFill>
                  <a:schemeClr val="dk1"/>
                </a:solidFill>
                <a:latin typeface="Neue Haas Grotesk Text Pro"/>
              </a:rPr>
              <a:t>Communication Strategy</a:t>
            </a:r>
            <a:endParaRPr b="0" lang="en-US" sz="2000" spc="-1" strike="noStrike">
              <a:solidFill>
                <a:schemeClr val="dk1"/>
              </a:solidFill>
              <a:latin typeface="Neue Haas Grotesk Text Pro"/>
            </a:endParaRPr>
          </a:p>
        </p:txBody>
      </p:sp>
      <p:sp>
        <p:nvSpPr>
          <p:cNvPr id="568" name="TextBox 7"/>
          <p:cNvSpPr/>
          <p:nvPr/>
        </p:nvSpPr>
        <p:spPr>
          <a:xfrm>
            <a:off x="327240" y="1694160"/>
            <a:ext cx="11354400" cy="46382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600"/>
              </a:lnSpc>
              <a:spcBef>
                <a:spcPts val="2000"/>
              </a:spcBef>
              <a:tabLst>
                <a:tab algn="l" pos="0"/>
              </a:tabLst>
            </a:pPr>
            <a:r>
              <a:rPr b="1" sz="1600">
                <a:solidFill>
                  <a:schemeClr val="dk1"/>
                </a:solidFill>
                <a:latin typeface="Neue Haas Grotesk Text Pro"/>
              </a:rPr>
              <a:t>User Identification</a:t>
            </a:r>
            <a:endParaRPr b="0" lang="en-US" sz="1400" spc="-1" strike="noStrike">
              <a:solidFill>
                <a:srgbClr val="000000"/>
              </a:solidFill>
              <a:latin typeface="Arial"/>
            </a:endParaRPr>
          </a:p>
          <a:p>
            <a:pPr marL="0" indent="0">
              <a:lnSpc>
                <a:spcPts val="1400"/>
              </a:lnSpc>
              <a:spcBef>
                <a:spcPts val="800"/>
              </a:spcBef>
              <a:spcAft>
                <a:spcPts val="601"/>
              </a:spcAft>
              <a:buNone/>
            </a:pPr>
            <a:r>
              <a:rPr b="0" sz="1400">
                <a:solidFill>
                  <a:schemeClr val="dk1"/>
                </a:solidFill>
                <a:latin typeface="Neue Haas Grotesk Text Pro"/>
              </a:rPr>
              <a:t>Primary Users: Physicians, Clinical staff, IT teams. Secondary: Compliance officers, Hospital administrators, Patients. Technical Team: ML Engineers, Data Engineers, DBAs, Security, AWS architects. External: AWS support, Anthropic support.</a:t>
            </a:r>
          </a:p>
          <a:p>
            <a:pPr marL="0" indent="0">
              <a:lnSpc>
                <a:spcPts val="1600"/>
              </a:lnSpc>
              <a:spcBef>
                <a:spcPts val="2000"/>
              </a:spcBef>
              <a:spcAft>
                <a:spcPts val="601"/>
              </a:spcAft>
              <a:buNone/>
            </a:pPr>
            <a:r>
              <a:rPr b="1" sz="1600">
                <a:solidFill>
                  <a:schemeClr val="dk1"/>
                </a:solidFill>
                <a:latin typeface="Neue Haas Grotesk Text Pro"/>
              </a:rPr>
              <a:t>Stakeholder-Aligned Plan</a:t>
            </a:r>
          </a:p>
          <a:p>
            <a:pPr marL="0" indent="0">
              <a:lnSpc>
                <a:spcPts val="1400"/>
              </a:lnSpc>
              <a:spcBef>
                <a:spcPts val="800"/>
              </a:spcBef>
              <a:spcAft>
                <a:spcPts val="601"/>
              </a:spcAft>
              <a:buNone/>
            </a:pPr>
            <a:r>
              <a:rPr b="0" sz="1400">
                <a:solidFill>
                  <a:schemeClr val="dk1"/>
                </a:solidFill>
                <a:latin typeface="Neue Haas Grotesk Text Pro"/>
              </a:rPr>
              <a:t>Executives: Monthly steering updates on milestones, risks, ROI. Dashboard with key metrics. Physicians: Bi-weekly demos of quality improvements. Training before launch. Feedback channels. Technical Team: Daily standups, sprint planning, design reviews. Slack for real-time collaboration.</a:t>
            </a:r>
          </a:p>
          <a:p>
            <a:pPr marL="0" indent="0">
              <a:lnSpc>
                <a:spcPts val="1600"/>
              </a:lnSpc>
              <a:spcBef>
                <a:spcPts val="2000"/>
              </a:spcBef>
              <a:spcAft>
                <a:spcPts val="601"/>
              </a:spcAft>
              <a:buNone/>
            </a:pPr>
            <a:r>
              <a:rPr b="1" sz="1600">
                <a:solidFill>
                  <a:schemeClr val="dk1"/>
                </a:solidFill>
                <a:latin typeface="Neue Haas Grotesk Text Pro"/>
              </a:rPr>
              <a:t>Channel Selection and Frequency</a:t>
            </a:r>
          </a:p>
          <a:p>
            <a:pPr marL="0" indent="0">
              <a:lnSpc>
                <a:spcPts val="1400"/>
              </a:lnSpc>
              <a:spcBef>
                <a:spcPts val="800"/>
              </a:spcBef>
              <a:spcAft>
                <a:spcPts val="601"/>
              </a:spcAft>
              <a:buNone/>
            </a:pPr>
            <a:r>
              <a:rPr b="0" sz="1400">
                <a:solidFill>
                  <a:schemeClr val="dk1"/>
                </a:solidFill>
                <a:latin typeface="Neue Haas Grotesk Text Pro"/>
              </a:rPr>
              <a:t>Email: Formal communications, status reports. Slack: Real-time technical discussions, incident response. Confluence: Documentation. Jira: Task tracking. Video: Demos, training. Frequency: Daily standups (15 min), Weekly sprint reviews, Bi-weekly clinical demos, Monthly steering committee, Quarterly executive business review.</a:t>
            </a:r>
          </a:p>
        </p:txBody>
      </p:sp>
      <p:graphicFrame>
        <p:nvGraphicFramePr>
          <p:cNvPr id="569" name="Table 568"/>
          <p:cNvGraphicFramePr>
            <a:graphicFrameLocks noGrp="1"/>
          </p:cNvGraphicFramePr>
          <p:nvPr/>
        </p:nvGraphicFramePr>
        <p:xfrm>
          <a:off x="914400" y="4114800"/>
          <a:ext cx="10058400" cy="1645920"/>
        </p:xfrm>
        <a:graphic>
          <a:graphicData uri="http://schemas.openxmlformats.org/drawingml/2006/table">
            <a:tbl>
              <a:tblPr firstRow="1" bandRow="1">
                <a:tableStyleId>{5C22544A-7EE6-4342-B048-85BDC9FD1C3A}</a:tableStyleId>
              </a:tblPr>
              <a:tblGrid>
                <a:gridCol w="2514600"/>
                <a:gridCol w="2514600"/>
                <a:gridCol w="2514600"/>
                <a:gridCol w="2514600"/>
              </a:tblGrid>
              <a:tr h="329184">
                <a:tc>
                  <a:txBody>
                    <a:bodyPr/>
                    <a:lstStyle/>
                    <a:p>
                      <a:pPr algn="ctr">
                        <a:defRPr b="1" sz="1100"/>
                      </a:pPr>
                      <a:r>
                        <a:t>KPI</a:t>
                      </a:r>
                    </a:p>
                  </a:txBody>
                  <a:tcPr>
                    <a:solidFill>
                      <a:srgbClr val="FFC000"/>
                    </a:solidFill>
                  </a:tcPr>
                </a:tc>
                <a:tc>
                  <a:txBody>
                    <a:bodyPr/>
                    <a:lstStyle/>
                    <a:p>
                      <a:pPr algn="ctr">
                        <a:defRPr b="1" sz="1100"/>
                      </a:pPr>
                      <a:r>
                        <a:t>Target</a:t>
                      </a:r>
                    </a:p>
                  </a:txBody>
                  <a:tcPr>
                    <a:solidFill>
                      <a:srgbClr val="FFC000"/>
                    </a:solidFill>
                  </a:tcPr>
                </a:tc>
                <a:tc>
                  <a:txBody>
                    <a:bodyPr/>
                    <a:lstStyle/>
                    <a:p>
                      <a:pPr algn="ctr">
                        <a:defRPr b="1" sz="1100"/>
                      </a:pPr>
                      <a:r>
                        <a:t>Baseline</a:t>
                      </a:r>
                    </a:p>
                  </a:txBody>
                  <a:tcPr>
                    <a:solidFill>
                      <a:srgbClr val="FFC000"/>
                    </a:solidFill>
                  </a:tcPr>
                </a:tc>
                <a:tc>
                  <a:txBody>
                    <a:bodyPr/>
                    <a:lstStyle/>
                    <a:p>
                      <a:pPr algn="ctr">
                        <a:defRPr b="1" sz="1100"/>
                      </a:pPr>
                      <a:r>
                        <a:t>Gain</a:t>
                      </a:r>
                    </a:p>
                  </a:txBody>
                  <a:tcPr>
                    <a:solidFill>
                      <a:srgbClr val="FFC000"/>
                    </a:solidFill>
                  </a:tcPr>
                </a:tc>
              </a:tr>
              <a:tr h="329184">
                <a:tc>
                  <a:txBody>
                    <a:bodyPr/>
                    <a:lstStyle/>
                    <a:p>
                      <a:pPr>
                        <a:defRPr sz="1000" b="1"/>
                      </a:pPr>
                      <a:r>
                        <a:t>Turnaround Time</a:t>
                      </a:r>
                    </a:p>
                  </a:txBody>
                  <a:tcPr/>
                </a:tc>
                <a:tc>
                  <a:txBody>
                    <a:bodyPr/>
                    <a:lstStyle/>
                    <a:p>
                      <a:pPr>
                        <a:defRPr sz="1000"/>
                      </a:pPr>
                      <a:r>
                        <a:t>&lt;30 min</a:t>
                      </a:r>
                    </a:p>
                  </a:txBody>
                  <a:tcPr/>
                </a:tc>
                <a:tc>
                  <a:txBody>
                    <a:bodyPr/>
                    <a:lstStyle/>
                    <a:p>
                      <a:pPr>
                        <a:defRPr sz="1000"/>
                      </a:pPr>
                      <a:r>
                        <a:t>8 hrs</a:t>
                      </a:r>
                    </a:p>
                  </a:txBody>
                  <a:tcPr/>
                </a:tc>
                <a:tc>
                  <a:txBody>
                    <a:bodyPr/>
                    <a:lstStyle/>
                    <a:p>
                      <a:pPr>
                        <a:defRPr sz="1000"/>
                      </a:pPr>
                      <a:r>
                        <a:t>16x</a:t>
                      </a:r>
                    </a:p>
                  </a:txBody>
                  <a:tcPr/>
                </a:tc>
              </a:tr>
              <a:tr h="329184">
                <a:tc>
                  <a:txBody>
                    <a:bodyPr/>
                    <a:lstStyle/>
                    <a:p>
                      <a:pPr>
                        <a:defRPr sz="1000" b="1"/>
                      </a:pPr>
                      <a:r>
                        <a:t>Docs/Day</a:t>
                      </a:r>
                    </a:p>
                  </a:txBody>
                  <a:tcPr/>
                </a:tc>
                <a:tc>
                  <a:txBody>
                    <a:bodyPr/>
                    <a:lstStyle/>
                    <a:p>
                      <a:pPr>
                        <a:defRPr sz="1000"/>
                      </a:pPr>
                      <a:r>
                        <a:t>10K</a:t>
                      </a:r>
                    </a:p>
                  </a:txBody>
                  <a:tcPr/>
                </a:tc>
                <a:tc>
                  <a:txBody>
                    <a:bodyPr/>
                    <a:lstStyle/>
                    <a:p>
                      <a:pPr>
                        <a:defRPr sz="1000"/>
                      </a:pPr>
                      <a:r>
                        <a:t>1.25K</a:t>
                      </a:r>
                    </a:p>
                  </a:txBody>
                  <a:tcPr/>
                </a:tc>
                <a:tc>
                  <a:txBody>
                    <a:bodyPr/>
                    <a:lstStyle/>
                    <a:p>
                      <a:pPr>
                        <a:defRPr sz="1000"/>
                      </a:pPr>
                      <a:r>
                        <a:t>8x</a:t>
                      </a:r>
                    </a:p>
                  </a:txBody>
                  <a:tcPr/>
                </a:tc>
              </a:tr>
              <a:tr h="329184">
                <a:tc>
                  <a:txBody>
                    <a:bodyPr/>
                    <a:lstStyle/>
                    <a:p>
                      <a:pPr>
                        <a:defRPr sz="1000" b="1"/>
                      </a:pPr>
                      <a:r>
                        <a:t>Accuracy</a:t>
                      </a:r>
                    </a:p>
                  </a:txBody>
                  <a:tcPr/>
                </a:tc>
                <a:tc>
                  <a:txBody>
                    <a:bodyPr/>
                    <a:lstStyle/>
                    <a:p>
                      <a:pPr>
                        <a:defRPr sz="1000"/>
                      </a:pPr>
                      <a:r>
                        <a:t>&gt;95%</a:t>
                      </a:r>
                    </a:p>
                  </a:txBody>
                  <a:tcPr/>
                </a:tc>
                <a:tc>
                  <a:txBody>
                    <a:bodyPr/>
                    <a:lstStyle/>
                    <a:p>
                      <a:pPr>
                        <a:defRPr sz="1000"/>
                      </a:pPr>
                      <a:r>
                        <a:t>N/A</a:t>
                      </a:r>
                    </a:p>
                  </a:txBody>
                  <a:tcPr/>
                </a:tc>
                <a:tc>
                  <a:txBody>
                    <a:bodyPr/>
                    <a:lstStyle/>
                    <a:p>
                      <a:pPr>
                        <a:defRPr sz="1000"/>
                      </a:pPr>
                      <a:r>
                        <a:t>New</a:t>
                      </a:r>
                    </a:p>
                  </a:txBody>
                  <a:tcPr/>
                </a:tc>
              </a:tr>
              <a:tr h="329184">
                <a:tc>
                  <a:txBody>
                    <a:bodyPr/>
                    <a:lstStyle/>
                    <a:p>
                      <a:pPr>
                        <a:defRPr sz="1000" b="1"/>
                      </a:pPr>
                      <a:r>
                        <a:t>Cost/Doc</a:t>
                      </a:r>
                    </a:p>
                  </a:txBody>
                  <a:tcPr/>
                </a:tc>
                <a:tc>
                  <a:txBody>
                    <a:bodyPr/>
                    <a:lstStyle/>
                    <a:p>
                      <a:pPr>
                        <a:defRPr sz="1000"/>
                      </a:pPr>
                      <a:r>
                        <a:t>&lt;$0.50</a:t>
                      </a:r>
                    </a:p>
                  </a:txBody>
                  <a:tcPr/>
                </a:tc>
                <a:tc>
                  <a:txBody>
                    <a:bodyPr/>
                    <a:lstStyle/>
                    <a:p>
                      <a:pPr>
                        <a:defRPr sz="1000"/>
                      </a:pPr>
                      <a:r>
                        <a:t>$600</a:t>
                      </a:r>
                    </a:p>
                  </a:txBody>
                  <a:tcPr/>
                </a:tc>
                <a:tc>
                  <a:txBody>
                    <a:bodyPr/>
                    <a:lstStyle/>
                    <a:p>
                      <a:pPr>
                        <a:defRPr sz="1000"/>
                      </a:pPr>
                      <a:r>
                        <a:t>1200x</a:t>
                      </a:r>
                    </a:p>
                  </a:txBody>
                  <a:tcPr/>
                </a:tc>
              </a:tr>
            </a:tbl>
          </a:graphicData>
        </a:graphic>
      </p:graphicFrame>
    </p:spTree>
  </p:cSld>
  <p:transition>
    <p:fade/>
  </p:transition>
  <p:timing>
    <p:tnLst>
      <p:par>
        <p:cTn id="113" dur="indefinite" restart="never" nodeType="tmRoot">
          <p:childTnLst>
            <p:seq>
              <p:cTn id="114" dur="indefinite" nodeType="mainSeq">
                <p:childTnLst>
                  <p:par>
                    <p:cTn id="115" fill="hold">
                      <p:stCondLst>
                        <p:cond delay="0"/>
                      </p:stCondLst>
                      <p:childTnLst>
                        <p:par>
                          <p:cTn id="116" fill="hold">
                            <p:stCondLst>
                              <p:cond delay="0"/>
                            </p:stCondLst>
                            <p:childTnLst>
                              <p:par>
                                <p:cTn id="117" nodeType="withEffect" fill="hold" presetClass="entr" presetID="10">
                                  <p:stCondLst>
                                    <p:cond delay="250"/>
                                  </p:stCondLst>
                                  <p:iterate type="el">
                                    <p:tmAbs val="100"/>
                                  </p:iterate>
                                  <p:childTnLst>
                                    <p:set>
                                      <p:cBhvr>
                                        <p:cTn id="118" dur="1" fill="hold">
                                          <p:stCondLst>
                                            <p:cond delay="0"/>
                                          </p:stCondLst>
                                        </p:cTn>
                                        <p:tgtEl>
                                          <p:spTgt spid="568"/>
                                        </p:tgtEl>
                                        <p:attrNameLst>
                                          <p:attrName>style.visibility</p:attrName>
                                        </p:attrNameLst>
                                      </p:cBhvr>
                                      <p:to>
                                        <p:strVal val="visible"/>
                                      </p:to>
                                    </p:set>
                                    <p:animEffect filter="fade" transition="in">
                                      <p:cBhvr additive="repl">
                                        <p:cTn id="119" dur="5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308160" y="1078920"/>
            <a:ext cx="11277000" cy="662760"/>
          </a:xfrm>
          <a:prstGeom prst="rect">
            <a:avLst/>
          </a:prstGeom>
          <a:noFill/>
          <a:ln w="0">
            <a:noFill/>
          </a:ln>
        </p:spPr>
        <p:txBody>
          <a:bodyPr lIns="91440" rIns="91440" tIns="45720" bIns="45720" anchor="b">
            <a:normAutofit/>
          </a:bodyPr>
          <a:p>
            <a:pPr indent="0" defTabSz="914400" marL="0">
              <a:lnSpc>
                <a:spcPts val="2880"/>
              </a:lnSpc>
              <a:buNone/>
            </a:pPr>
            <a:r>
              <a:rPr b="0" sz="3200">
                <a:solidFill>
                  <a:schemeClr val="dk1"/>
                </a:solidFill>
                <a:latin typeface="Neue Haas Grotesk Text Pro"/>
              </a:rPr>
              <a:t>Project Reporting and Metrics</a:t>
            </a:r>
            <a:endParaRPr b="0" lang="en-US" sz="1800" spc="-1" strike="noStrike">
              <a:solidFill>
                <a:schemeClr val="dk1"/>
              </a:solidFill>
              <a:latin typeface="Neue Haas Grotesk Text Pro"/>
            </a:endParaRPr>
          </a:p>
        </p:txBody>
      </p:sp>
      <p:sp>
        <p:nvSpPr>
          <p:cNvPr id="570" name="TextBox 7"/>
          <p:cNvSpPr/>
          <p:nvPr/>
        </p:nvSpPr>
        <p:spPr>
          <a:xfrm>
            <a:off x="308160" y="2233080"/>
            <a:ext cx="11277000" cy="381996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600"/>
              </a:lnSpc>
              <a:spcBef>
                <a:spcPts val="2000"/>
              </a:spcBef>
              <a:tabLst>
                <a:tab algn="l" pos="0"/>
              </a:tabLst>
            </a:pPr>
            <a:r>
              <a:rPr b="1" sz="1600">
                <a:solidFill>
                  <a:schemeClr val="dk1"/>
                </a:solidFill>
                <a:latin typeface="Neue Haas Grotesk Text Pro"/>
              </a:rPr>
              <a:t>Performance Metrics</a:t>
            </a:r>
            <a:endParaRPr b="0" lang="en-US" sz="1100" spc="-1" strike="noStrike">
              <a:solidFill>
                <a:srgbClr val="000000"/>
              </a:solidFill>
              <a:latin typeface="Arial"/>
            </a:endParaRPr>
          </a:p>
          <a:p>
            <a:pPr marL="0" indent="0">
              <a:lnSpc>
                <a:spcPts val="1400"/>
              </a:lnSpc>
              <a:spcBef>
                <a:spcPts val="800"/>
              </a:spcBef>
              <a:spcAft>
                <a:spcPts val="601"/>
              </a:spcAft>
              <a:buNone/>
            </a:pPr>
            <a:r>
              <a:rPr b="0" sz="1400">
                <a:solidFill>
                  <a:schemeClr val="dk1"/>
                </a:solidFill>
                <a:latin typeface="Neue Haas Grotesk Text Pro"/>
              </a:rPr>
              <a:t>KPIs: Turnaround Time (&lt;30 min target vs 8 hr baseline), Documents Processed (10K/day target), Entity Extraction Accuracy (&gt;95%), Cost per Document (&lt;$0.50), System Uptime (99.5%), User Adoption (80% of physicians). OKRs Q1-Q2: Build IDP pipeline with 95% accuracy, reduce TAT to &lt;1 hour for pilot, achieve HIPAA certification.</a:t>
            </a:r>
          </a:p>
          <a:p>
            <a:pPr marL="0" indent="0">
              <a:lnSpc>
                <a:spcPts val="1600"/>
              </a:lnSpc>
              <a:spcBef>
                <a:spcPts val="2000"/>
              </a:spcBef>
              <a:spcAft>
                <a:spcPts val="601"/>
              </a:spcAft>
              <a:buNone/>
            </a:pPr>
            <a:r>
              <a:rPr b="1" sz="1600">
                <a:solidFill>
                  <a:schemeClr val="dk1"/>
                </a:solidFill>
                <a:latin typeface="Neue Haas Grotesk Text Pro"/>
              </a:rPr>
              <a:t>Compliance Tracking</a:t>
            </a:r>
          </a:p>
          <a:p>
            <a:pPr marL="0" indent="0">
              <a:lnSpc>
                <a:spcPts val="1400"/>
              </a:lnSpc>
              <a:spcBef>
                <a:spcPts val="800"/>
              </a:spcBef>
              <a:spcAft>
                <a:spcPts val="601"/>
              </a:spcAft>
              <a:buNone/>
            </a:pPr>
            <a:r>
              <a:rPr b="0" sz="1400">
                <a:solidFill>
                  <a:schemeClr val="dk1"/>
                </a:solidFill>
                <a:latin typeface="Neue Haas Grotesk Text Pro"/>
              </a:rPr>
              <a:t>ITGC: Access controls (IAM audit logs monthly), Change management (all changes tracked in Jira), Backup and recovery (automated daily, quarterly DR tests), Monitoring (CloudWatch dashboards, PagerDuty). SOX: Segregation of duties, audit trails (PHI access logged 7 years), code deployment approval, database change reviews.</a:t>
            </a:r>
          </a:p>
          <a:p>
            <a:pPr marL="0" indent="0">
              <a:lnSpc>
                <a:spcPts val="1600"/>
              </a:lnSpc>
              <a:spcBef>
                <a:spcPts val="2000"/>
              </a:spcBef>
              <a:spcAft>
                <a:spcPts val="601"/>
              </a:spcAft>
              <a:buNone/>
            </a:pPr>
            <a:r>
              <a:rPr b="1" sz="1600">
                <a:solidFill>
                  <a:schemeClr val="dk1"/>
                </a:solidFill>
                <a:latin typeface="Neue Haas Grotesk Text Pro"/>
              </a:rPr>
              <a:t>Executive Reporting</a:t>
            </a:r>
          </a:p>
          <a:p>
            <a:pPr marL="0" indent="0">
              <a:lnSpc>
                <a:spcPts val="1400"/>
              </a:lnSpc>
              <a:spcBef>
                <a:spcPts val="800"/>
              </a:spcBef>
              <a:spcAft>
                <a:spcPts val="601"/>
              </a:spcAft>
              <a:buNone/>
            </a:pPr>
            <a:r>
              <a:rPr b="0" sz="1400">
                <a:solidFill>
                  <a:schemeClr val="dk1"/>
                </a:solidFill>
                <a:latin typeface="Neue Haas Grotesk Text Pro"/>
              </a:rPr>
              <a:t>Monthly Steering Report: RAG status (Red/Amber/Green) for schedule, budget, scope, quality. Milestone completion. Top 3 risks and mitigations. Budget burn rate. Executive Dashboard (real-time): Documents processed trends, TAT trend, extraction accuracy, uptime, cost metrics and ROI tracking.</a:t>
            </a:r>
          </a:p>
        </p:txBody>
      </p:sp>
    </p:spTree>
  </p:cSld>
  <p:transition>
    <p:fade/>
  </p:transition>
  <p:timing>
    <p:tnLst>
      <p:par>
        <p:cTn id="120" dur="indefinite" restart="never" nodeType="tmRoot">
          <p:childTnLst>
            <p:seq>
              <p:cTn id="121" dur="indefinite" nodeType="mainSeq">
                <p:childTnLst>
                  <p:par>
                    <p:cTn id="122" fill="hold">
                      <p:stCondLst>
                        <p:cond delay="0"/>
                      </p:stCondLst>
                      <p:childTnLst>
                        <p:par>
                          <p:cTn id="123" fill="hold">
                            <p:stCondLst>
                              <p:cond delay="0"/>
                            </p:stCondLst>
                            <p:childTnLst>
                              <p:par>
                                <p:cTn id="124" nodeType="withEffect" fill="hold" presetClass="entr" presetID="10">
                                  <p:stCondLst>
                                    <p:cond delay="250"/>
                                  </p:stCondLst>
                                  <p:iterate type="el">
                                    <p:tmAbs val="100"/>
                                  </p:iterate>
                                  <p:childTnLst>
                                    <p:set>
                                      <p:cBhvr>
                                        <p:cTn id="125" dur="1" fill="hold">
                                          <p:stCondLst>
                                            <p:cond delay="0"/>
                                          </p:stCondLst>
                                        </p:cTn>
                                        <p:tgtEl>
                                          <p:spTgt spid="570"/>
                                        </p:tgtEl>
                                        <p:attrNameLst>
                                          <p:attrName>style.visibility</p:attrName>
                                        </p:attrNameLst>
                                      </p:cBhvr>
                                      <p:to>
                                        <p:strVal val="visible"/>
                                      </p:to>
                                    </p:set>
                                    <p:animEffect filter="fade" transition="in">
                                      <p:cBhvr additive="repl">
                                        <p:cTn id="126" dur="5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c000"/>
        </a:solidFill>
      </p:bgPr>
    </p:bg>
    <p:spTree>
      <p:nvGrpSpPr>
        <p:cNvPr id="1" name=""/>
        <p:cNvGrpSpPr/>
        <p:nvPr/>
      </p:nvGrpSpPr>
      <p:grpSpPr>
        <a:xfrm>
          <a:off x="0" y="0"/>
          <a:ext cx="0" cy="0"/>
          <a:chOff x="0" y="0"/>
          <a:chExt cx="0" cy="0"/>
        </a:xfrm>
      </p:grpSpPr>
      <p:sp>
        <p:nvSpPr>
          <p:cNvPr id="537" name="PlaceHolder 1"/>
          <p:cNvSpPr>
            <a:spLocks noGrp="1"/>
          </p:cNvSpPr>
          <p:nvPr>
            <p:ph type="title"/>
          </p:nvPr>
        </p:nvSpPr>
        <p:spPr>
          <a:xfrm>
            <a:off x="954000" y="1091160"/>
            <a:ext cx="10654560" cy="4675320"/>
          </a:xfrm>
          <a:prstGeom prst="rect">
            <a:avLst/>
          </a:prstGeom>
          <a:noFill/>
          <a:ln w="0">
            <a:noFill/>
          </a:ln>
        </p:spPr>
        <p:txBody>
          <a:bodyPr lIns="91440" rIns="91440" tIns="45720" bIns="45720" anchor="t">
            <a:noAutofit/>
          </a:bodyPr>
          <a:p>
            <a:pPr indent="0" defTabSz="914400" marL="0">
              <a:lnSpc>
                <a:spcPts val="5400"/>
              </a:lnSpc>
              <a:buNone/>
            </a:pPr>
            <a:r>
              <a:rPr b="1" sz="5400">
                <a:solidFill>
                  <a:schemeClr val="lt1"/>
                </a:solidFill>
                <a:latin typeface="Bierstadt"/>
              </a:rPr>
              <a:t>EHR Intelligent Document Processing Project</a:t>
            </a:r>
            <a:endParaRPr b="0" lang="en-US" sz="5400" spc="-1" strike="noStrike">
              <a:solidFill>
                <a:schemeClr val="dk1"/>
              </a:solidFill>
              <a:latin typeface="Bierstadt"/>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
                                  </p:stCondLst>
                                  <p:iterate type="el">
                                    <p:tmAbs val="100"/>
                                  </p:iterate>
                                  <p:childTnLst>
                                    <p:set>
                                      <p:cBhvr>
                                        <p:cTn id="6" dur="1" fill="hold">
                                          <p:stCondLst>
                                            <p:cond delay="0"/>
                                          </p:stCondLst>
                                        </p:cTn>
                                        <p:tgtEl>
                                          <p:spTgt spid="537"/>
                                        </p:tgtEl>
                                        <p:attrNameLst>
                                          <p:attrName>style.visibility</p:attrName>
                                        </p:attrNameLst>
                                      </p:cBhvr>
                                      <p:to>
                                        <p:strVal val="visible"/>
                                      </p:to>
                                    </p:set>
                                    <p:animEffect filter="fade" transition="in">
                                      <p:cBhvr additive="repl">
                                        <p:cTn id="7" dur="7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71" name="PlaceHolder 1"/>
          <p:cNvSpPr>
            <a:spLocks noGrp="1"/>
          </p:cNvSpPr>
          <p:nvPr>
            <p:ph type="title"/>
          </p:nvPr>
        </p:nvSpPr>
        <p:spPr>
          <a:xfrm>
            <a:off x="603360" y="2644200"/>
            <a:ext cx="11457720" cy="2866320"/>
          </a:xfrm>
          <a:prstGeom prst="rect">
            <a:avLst/>
          </a:prstGeom>
          <a:noFill/>
          <a:ln w="0">
            <a:noFill/>
          </a:ln>
        </p:spPr>
        <p:txBody>
          <a:bodyPr lIns="91440" rIns="91440" tIns="45720" bIns="45720" anchor="t">
            <a:normAutofit/>
          </a:bodyPr>
          <a:p>
            <a:pPr indent="0" defTabSz="914400" marL="0">
              <a:lnSpc>
                <a:spcPts val="4320"/>
              </a:lnSpc>
              <a:buNone/>
            </a:pPr>
            <a:r>
              <a:rPr b="1" sz="4800">
                <a:solidFill>
                  <a:srgbClr val="FFC000"/>
                </a:solidFill>
                <a:latin typeface="Neue Haas Grotesk Text Pro"/>
              </a:rPr>
              <a:t>Launch And Post-Implementation:
Transition, Sustainability, Continuous Improvement</a:t>
            </a:r>
            <a:endParaRPr b="0" lang="en-US" sz="4700" spc="-1" strike="noStrike">
              <a:solidFill>
                <a:schemeClr val="dk1"/>
              </a:solidFill>
              <a:latin typeface="Neue Haas Grotesk Text Pro"/>
            </a:endParaRPr>
          </a:p>
        </p:txBody>
      </p:sp>
      <p:graphicFrame>
        <p:nvGraphicFramePr>
          <p:cNvPr id="572" name="Table 571"/>
          <p:cNvGraphicFramePr>
            <a:graphicFrameLocks noGrp="1"/>
          </p:cNvGraphicFramePr>
          <p:nvPr/>
        </p:nvGraphicFramePr>
        <p:xfrm>
          <a:off x="914400" y="4114800"/>
          <a:ext cx="10058400" cy="1645920"/>
        </p:xfrm>
        <a:graphic>
          <a:graphicData uri="http://schemas.openxmlformats.org/drawingml/2006/table">
            <a:tbl>
              <a:tblPr firstRow="1" bandRow="1">
                <a:tableStyleId>{5C22544A-7EE6-4342-B048-85BDC9FD1C3A}</a:tableStyleId>
              </a:tblPr>
              <a:tblGrid>
                <a:gridCol w="3352800"/>
                <a:gridCol w="3352800"/>
                <a:gridCol w="3352800"/>
              </a:tblGrid>
              <a:tr h="274320">
                <a:tc>
                  <a:txBody>
                    <a:bodyPr/>
                    <a:lstStyle/>
                    <a:p>
                      <a:pPr algn="ctr">
                        <a:defRPr b="1" sz="1100"/>
                      </a:pPr>
                      <a:r>
                        <a:t>Area</a:t>
                      </a:r>
                    </a:p>
                  </a:txBody>
                  <a:tcPr>
                    <a:solidFill>
                      <a:srgbClr val="FFC000"/>
                    </a:solidFill>
                  </a:tcPr>
                </a:tc>
                <a:tc>
                  <a:txBody>
                    <a:bodyPr/>
                    <a:lstStyle/>
                    <a:p>
                      <a:pPr algn="ctr">
                        <a:defRPr b="1" sz="1100"/>
                      </a:pPr>
                      <a:r>
                        <a:t>Status</a:t>
                      </a:r>
                    </a:p>
                  </a:txBody>
                  <a:tcPr>
                    <a:solidFill>
                      <a:srgbClr val="FFC000"/>
                    </a:solidFill>
                  </a:tcPr>
                </a:tc>
                <a:tc>
                  <a:txBody>
                    <a:bodyPr/>
                    <a:lstStyle/>
                    <a:p>
                      <a:pPr algn="ctr">
                        <a:defRPr b="1" sz="1100"/>
                      </a:pPr>
                      <a:r>
                        <a:t>Owner</a:t>
                      </a:r>
                    </a:p>
                  </a:txBody>
                  <a:tcPr>
                    <a:solidFill>
                      <a:srgbClr val="FFC000"/>
                    </a:solidFill>
                  </a:tcPr>
                </a:tc>
              </a:tr>
              <a:tr h="274320">
                <a:tc>
                  <a:txBody>
                    <a:bodyPr/>
                    <a:lstStyle/>
                    <a:p>
                      <a:pPr>
                        <a:defRPr sz="1000" b="1"/>
                      </a:pPr>
                      <a:r>
                        <a:t>Technical Accuracy</a:t>
                      </a:r>
                    </a:p>
                  </a:txBody>
                  <a:tcPr/>
                </a:tc>
                <a:tc>
                  <a:txBody>
                    <a:bodyPr/>
                    <a:lstStyle/>
                    <a:p>
                      <a:pPr>
                        <a:defRPr sz="1000"/>
                      </a:pPr>
                      <a:r>
                        <a:t>✓ Ready</a:t>
                      </a:r>
                    </a:p>
                  </a:txBody>
                  <a:tcPr/>
                </a:tc>
                <a:tc>
                  <a:txBody>
                    <a:bodyPr/>
                    <a:lstStyle/>
                    <a:p>
                      <a:pPr>
                        <a:defRPr sz="1000"/>
                      </a:pPr>
                      <a:r>
                        <a:t>ML Team</a:t>
                      </a:r>
                    </a:p>
                  </a:txBody>
                  <a:tcPr/>
                </a:tc>
              </a:tr>
              <a:tr h="274320">
                <a:tc>
                  <a:txBody>
                    <a:bodyPr/>
                    <a:lstStyle/>
                    <a:p>
                      <a:pPr>
                        <a:defRPr sz="1000" b="1"/>
                      </a:pPr>
                      <a:r>
                        <a:t>Performance TAT</a:t>
                      </a:r>
                    </a:p>
                  </a:txBody>
                  <a:tcPr/>
                </a:tc>
                <a:tc>
                  <a:txBody>
                    <a:bodyPr/>
                    <a:lstStyle/>
                    <a:p>
                      <a:pPr>
                        <a:defRPr sz="1000"/>
                      </a:pPr>
                      <a:r>
                        <a:t>✓ Ready</a:t>
                      </a:r>
                    </a:p>
                  </a:txBody>
                  <a:tcPr/>
                </a:tc>
                <a:tc>
                  <a:txBody>
                    <a:bodyPr/>
                    <a:lstStyle/>
                    <a:p>
                      <a:pPr>
                        <a:defRPr sz="1000"/>
                      </a:pPr>
                      <a:r>
                        <a:t>Data Eng</a:t>
                      </a:r>
                    </a:p>
                  </a:txBody>
                  <a:tcPr/>
                </a:tc>
              </a:tr>
              <a:tr h="274320">
                <a:tc>
                  <a:txBody>
                    <a:bodyPr/>
                    <a:lstStyle/>
                    <a:p>
                      <a:pPr>
                        <a:defRPr sz="1000" b="1"/>
                      </a:pPr>
                      <a:r>
                        <a:t>User Training</a:t>
                      </a:r>
                    </a:p>
                  </a:txBody>
                  <a:tcPr/>
                </a:tc>
                <a:tc>
                  <a:txBody>
                    <a:bodyPr/>
                    <a:lstStyle/>
                    <a:p>
                      <a:pPr>
                        <a:defRPr sz="1000"/>
                      </a:pPr>
                      <a:r>
                        <a:t>✓ Ready</a:t>
                      </a:r>
                    </a:p>
                  </a:txBody>
                  <a:tcPr/>
                </a:tc>
                <a:tc>
                  <a:txBody>
                    <a:bodyPr/>
                    <a:lstStyle/>
                    <a:p>
                      <a:pPr>
                        <a:defRPr sz="1000"/>
                      </a:pPr>
                      <a:r>
                        <a:t>Clinical</a:t>
                      </a:r>
                    </a:p>
                  </a:txBody>
                  <a:tcPr/>
                </a:tc>
              </a:tr>
              <a:tr h="274320">
                <a:tc>
                  <a:txBody>
                    <a:bodyPr/>
                    <a:lstStyle/>
                    <a:p>
                      <a:pPr>
                        <a:defRPr sz="1000" b="1"/>
                      </a:pPr>
                      <a:r>
                        <a:t>HIPAA Audit</a:t>
                      </a:r>
                    </a:p>
                  </a:txBody>
                  <a:tcPr/>
                </a:tc>
                <a:tc>
                  <a:txBody>
                    <a:bodyPr/>
                    <a:lstStyle/>
                    <a:p>
                      <a:pPr>
                        <a:defRPr sz="1000"/>
                      </a:pPr>
                      <a:r>
                        <a:t>✓ Ready</a:t>
                      </a:r>
                    </a:p>
                  </a:txBody>
                  <a:tcPr/>
                </a:tc>
                <a:tc>
                  <a:txBody>
                    <a:bodyPr/>
                    <a:lstStyle/>
                    <a:p>
                      <a:pPr>
                        <a:defRPr sz="1000"/>
                      </a:pPr>
                      <a:r>
                        <a:t>Security</a:t>
                      </a:r>
                    </a:p>
                  </a:txBody>
                  <a:tcPr/>
                </a:tc>
              </a:tr>
              <a:tr h="274320">
                <a:tc>
                  <a:txBody>
                    <a:bodyPr/>
                    <a:lstStyle/>
                    <a:p>
                      <a:pPr>
                        <a:defRPr sz="1000" b="1"/>
                      </a:pPr>
                      <a:r>
                        <a:t>Executive Approval</a:t>
                      </a:r>
                    </a:p>
                  </a:txBody>
                  <a:tcPr/>
                </a:tc>
                <a:tc>
                  <a:txBody>
                    <a:bodyPr/>
                    <a:lstStyle/>
                    <a:p>
                      <a:pPr>
                        <a:defRPr sz="1000"/>
                      </a:pPr>
                      <a:r>
                        <a:t>✓ Ready</a:t>
                      </a:r>
                    </a:p>
                  </a:txBody>
                  <a:tcPr/>
                </a:tc>
                <a:tc>
                  <a:txBody>
                    <a:bodyPr/>
                    <a:lstStyle/>
                    <a:p>
                      <a:pPr>
                        <a:defRPr sz="1000"/>
                      </a:pPr>
                      <a:r>
                        <a:t>Leadership</a:t>
                      </a:r>
                    </a:p>
                  </a:txBody>
                  <a:tcPr/>
                </a:tc>
              </a:tr>
            </a:tbl>
          </a:graphicData>
        </a:graphic>
      </p:graphicFrame>
    </p:spTree>
  </p:cSld>
  <p:transition>
    <p:fade/>
  </p:transition>
  <p:timing>
    <p:tnLst>
      <p:par>
        <p:cTn id="127" dur="indefinite" restart="never" nodeType="tmRoot">
          <p:childTnLst>
            <p:seq>
              <p:cTn id="128" dur="indefinite" nodeType="mainSeq">
                <p:childTnLst>
                  <p:par>
                    <p:cTn id="129" fill="hold">
                      <p:stCondLst>
                        <p:cond delay="0"/>
                      </p:stCondLst>
                      <p:childTnLst>
                        <p:par>
                          <p:cTn id="130" fill="hold">
                            <p:stCondLst>
                              <p:cond delay="0"/>
                            </p:stCondLst>
                            <p:childTnLst>
                              <p:par>
                                <p:cTn id="131" nodeType="withEffect" fill="hold" presetClass="entr" presetID="10">
                                  <p:stCondLst>
                                    <p:cond delay="500"/>
                                  </p:stCondLst>
                                  <p:iterate type="el">
                                    <p:tmAbs val="100"/>
                                  </p:iterate>
                                  <p:childTnLst>
                                    <p:set>
                                      <p:cBhvr>
                                        <p:cTn id="132" dur="1" fill="hold">
                                          <p:stCondLst>
                                            <p:cond delay="0"/>
                                          </p:stCondLst>
                                        </p:cTn>
                                        <p:tgtEl>
                                          <p:spTgt spid="571"/>
                                        </p:tgtEl>
                                        <p:attrNameLst>
                                          <p:attrName>style.visibility</p:attrName>
                                        </p:attrNameLst>
                                      </p:cBhvr>
                                      <p:to>
                                        <p:strVal val="visible"/>
                                      </p:to>
                                    </p:set>
                                    <p:animEffect filter="fade" transition="in">
                                      <p:cBhvr additive="repl">
                                        <p:cTn id="133" dur="7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115560" y="548640"/>
            <a:ext cx="11469600" cy="1142640"/>
          </a:xfrm>
          <a:prstGeom prst="rect">
            <a:avLst/>
          </a:prstGeom>
          <a:noFill/>
          <a:ln w="0">
            <a:noFill/>
          </a:ln>
        </p:spPr>
        <p:txBody>
          <a:bodyPr lIns="91440" rIns="91440" tIns="45720" bIns="45720" anchor="b">
            <a:normAutofit/>
          </a:bodyPr>
          <a:p>
            <a:pPr indent="0" defTabSz="914400" marL="0">
              <a:lnSpc>
                <a:spcPts val="2880"/>
              </a:lnSpc>
              <a:buNone/>
            </a:pPr>
            <a:r>
              <a:rPr b="0" sz="3200">
                <a:solidFill>
                  <a:schemeClr val="dk1"/>
                </a:solidFill>
                <a:latin typeface="Neue Haas Grotesk Text Pro"/>
              </a:rPr>
              <a:t>Go-Live Readiness</a:t>
            </a:r>
            <a:endParaRPr b="0" lang="en-US" sz="2500" spc="-1" strike="noStrike">
              <a:solidFill>
                <a:schemeClr val="dk1"/>
              </a:solidFill>
              <a:latin typeface="Neue Haas Grotesk Text Pro"/>
            </a:endParaRPr>
          </a:p>
        </p:txBody>
      </p:sp>
      <p:sp>
        <p:nvSpPr>
          <p:cNvPr id="573" name="TextBox 7"/>
          <p:cNvSpPr/>
          <p:nvPr/>
        </p:nvSpPr>
        <p:spPr>
          <a:xfrm>
            <a:off x="269640" y="1828800"/>
            <a:ext cx="11315520" cy="448920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Exit Criteria Completion</a:t>
            </a:r>
            <a:endParaRPr b="0" lang="en-US" sz="14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Technical: Entity extraction &gt;95% accuracy. TAT consistently &lt;30 min. System uptime &gt;99% during pilot. All AWS services configured and monitored. Database performance meets SLAs. User Acceptance: Clinical staff trained. Pilot physicians approve summaries. UI/UX validated. Compliance: HIPAA audit passed. Security penetration test completed. PHI handling documented.</a:t>
            </a:r>
          </a:p>
          <a:p>
            <a:pPr marL="0" indent="0">
              <a:lnSpc>
                <a:spcPts val="1800"/>
              </a:lnSpc>
              <a:spcBef>
                <a:spcPts val="2500"/>
              </a:spcBef>
              <a:spcAft>
                <a:spcPts val="601"/>
              </a:spcAft>
              <a:buNone/>
            </a:pPr>
            <a:r>
              <a:rPr b="1" sz="1800">
                <a:solidFill>
                  <a:schemeClr val="dk1"/>
                </a:solidFill>
                <a:latin typeface="Neue Haas Grotesk Text Pro"/>
              </a:rPr>
              <a:t>Governance Approvals</a:t>
            </a:r>
          </a:p>
          <a:p>
            <a:pPr marL="0" indent="0">
              <a:lnSpc>
                <a:spcPts val="1500"/>
              </a:lnSpc>
              <a:spcBef>
                <a:spcPts val="1001"/>
              </a:spcBef>
              <a:spcAft>
                <a:spcPts val="601"/>
              </a:spcAft>
              <a:buNone/>
            </a:pPr>
            <a:r>
              <a:rPr b="0" sz="1500">
                <a:solidFill>
                  <a:schemeClr val="dk1"/>
                </a:solidFill>
                <a:latin typeface="Neue Haas Grotesk Text Pro"/>
              </a:rPr>
              <a:t>CAB Sign-Off: Production deployment approved. Rollback plan validated. Monitoring operational. On-call rotation established. CRB Approval: Architecture review completed. Data flow diagrams approved. Cost projections validated. Physician champion endorsement. Executive Sign-Off: CTO (technical readiness), CMO (clinical deployment), CFO (budget and ROI).</a:t>
            </a:r>
          </a:p>
          <a:p>
            <a:pPr marL="0" indent="0">
              <a:lnSpc>
                <a:spcPts val="1800"/>
              </a:lnSpc>
              <a:spcBef>
                <a:spcPts val="2500"/>
              </a:spcBef>
              <a:spcAft>
                <a:spcPts val="601"/>
              </a:spcAft>
              <a:buNone/>
            </a:pPr>
            <a:r>
              <a:rPr b="1" sz="1800">
                <a:solidFill>
                  <a:schemeClr val="dk1"/>
                </a:solidFill>
                <a:latin typeface="Neue Haas Grotesk Text Pro"/>
              </a:rPr>
              <a:t>Risk Mitigation</a:t>
            </a:r>
          </a:p>
          <a:p>
            <a:pPr marL="0" indent="0">
              <a:lnSpc>
                <a:spcPts val="1500"/>
              </a:lnSpc>
              <a:spcBef>
                <a:spcPts val="1001"/>
              </a:spcBef>
              <a:spcAft>
                <a:spcPts val="601"/>
              </a:spcAft>
              <a:buNone/>
            </a:pPr>
            <a:r>
              <a:rPr b="0" sz="1500">
                <a:solidFill>
                  <a:schemeClr val="dk1"/>
                </a:solidFill>
                <a:latin typeface="Neue Haas Grotesk Text Pro"/>
              </a:rPr>
              <a:t>Pre-Launch Risk Assessment: Risk register reviewed, critical risks mitigated. Contingency plans documented. Communication plan for incident response. Rollback procedures tested. Go-Live Checklist: 48-hour code freeze. Team on-call during launch. Real-time monitoring dashboard. Incident response team briefed.</a:t>
            </a:r>
          </a:p>
        </p:txBody>
      </p:sp>
    </p:spTree>
  </p:cSld>
  <p:transition>
    <p:fade/>
  </p:transition>
  <p:timing>
    <p:tnLst>
      <p:par>
        <p:cTn id="134" dur="indefinite" restart="never" nodeType="tmRoot">
          <p:childTnLst>
            <p:seq>
              <p:cTn id="135" dur="indefinite" nodeType="mainSeq">
                <p:childTnLst>
                  <p:par>
                    <p:cTn id="136" fill="hold">
                      <p:stCondLst>
                        <p:cond delay="0"/>
                      </p:stCondLst>
                      <p:childTnLst>
                        <p:par>
                          <p:cTn id="137" fill="hold">
                            <p:stCondLst>
                              <p:cond delay="0"/>
                            </p:stCondLst>
                            <p:childTnLst>
                              <p:par>
                                <p:cTn id="138" nodeType="withEffect" fill="hold" presetClass="entr" presetID="10">
                                  <p:stCondLst>
                                    <p:cond delay="250"/>
                                  </p:stCondLst>
                                  <p:iterate type="el">
                                    <p:tmAbs val="100"/>
                                  </p:iterate>
                                  <p:childTnLst>
                                    <p:set>
                                      <p:cBhvr>
                                        <p:cTn id="139" dur="1" fill="hold">
                                          <p:stCondLst>
                                            <p:cond delay="0"/>
                                          </p:stCondLst>
                                        </p:cTn>
                                        <p:tgtEl>
                                          <p:spTgt spid="573"/>
                                        </p:tgtEl>
                                        <p:attrNameLst>
                                          <p:attrName>style.visibility</p:attrName>
                                        </p:attrNameLst>
                                      </p:cBhvr>
                                      <p:to>
                                        <p:strVal val="visible"/>
                                      </p:to>
                                    </p:set>
                                    <p:animEffect filter="fade" transition="in">
                                      <p:cBhvr additive="repl">
                                        <p:cTn id="140" dur="5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298440" y="1078920"/>
            <a:ext cx="11286720" cy="75924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Handover, Hypercare, Operational Transition</a:t>
            </a:r>
            <a:endParaRPr b="0" lang="en-US" sz="1800" spc="-1" strike="noStrike">
              <a:solidFill>
                <a:schemeClr val="dk1"/>
              </a:solidFill>
              <a:latin typeface="Neue Haas Grotesk Text Pro"/>
            </a:endParaRPr>
          </a:p>
        </p:txBody>
      </p:sp>
      <p:sp>
        <p:nvSpPr>
          <p:cNvPr id="575" name="TextBox 7"/>
          <p:cNvSpPr/>
          <p:nvPr/>
        </p:nvSpPr>
        <p:spPr>
          <a:xfrm>
            <a:off x="298440" y="2136960"/>
            <a:ext cx="11286720" cy="391608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600"/>
              </a:lnSpc>
              <a:spcBef>
                <a:spcPts val="2000"/>
              </a:spcBef>
              <a:tabLst>
                <a:tab algn="l" pos="0"/>
              </a:tabLst>
            </a:pPr>
            <a:r>
              <a:rPr b="1" sz="1600">
                <a:solidFill>
                  <a:schemeClr val="dk1"/>
                </a:solidFill>
                <a:latin typeface="Neue Haas Grotesk Text Pro"/>
              </a:rPr>
              <a:t>Structured Handover</a:t>
            </a:r>
            <a:endParaRPr b="0" lang="en-US" sz="900" spc="-1" strike="noStrike">
              <a:solidFill>
                <a:srgbClr val="000000"/>
              </a:solidFill>
              <a:latin typeface="Arial"/>
            </a:endParaRPr>
          </a:p>
          <a:p>
            <a:pPr marL="0" indent="0">
              <a:lnSpc>
                <a:spcPts val="1400"/>
              </a:lnSpc>
              <a:spcBef>
                <a:spcPts val="800"/>
              </a:spcBef>
              <a:spcAft>
                <a:spcPts val="601"/>
              </a:spcAft>
              <a:buNone/>
            </a:pPr>
            <a:r>
              <a:rPr b="0" sz="1400">
                <a:solidFill>
                  <a:schemeClr val="dk1"/>
                </a:solidFill>
                <a:latin typeface="Neue Haas Grotesk Text Pro"/>
              </a:rPr>
              <a:t>Technical Handover: Architecture documentation with data flows. AWS infrastructure runbooks. Database schema and query patterns. Claude prompt library and version history. API documentation. Monitoring dashboard guides. Knowledge Transfer: 3-week shadow period with operations team. Walkthrough of common scenarios and troubleshooting. Review of past incidents. Introduction to vendor contacts.</a:t>
            </a:r>
          </a:p>
          <a:p>
            <a:pPr marL="0" indent="0">
              <a:lnSpc>
                <a:spcPts val="1600"/>
              </a:lnSpc>
              <a:spcBef>
                <a:spcPts val="2000"/>
              </a:spcBef>
              <a:spcAft>
                <a:spcPts val="601"/>
              </a:spcAft>
              <a:buNone/>
            </a:pPr>
            <a:r>
              <a:rPr b="1" sz="1600">
                <a:solidFill>
                  <a:schemeClr val="dk1"/>
                </a:solidFill>
                <a:latin typeface="Neue Haas Grotesk Text Pro"/>
              </a:rPr>
              <a:t>Training and Documentation</a:t>
            </a:r>
          </a:p>
          <a:p>
            <a:pPr marL="0" indent="0">
              <a:lnSpc>
                <a:spcPts val="1400"/>
              </a:lnSpc>
              <a:spcBef>
                <a:spcPts val="800"/>
              </a:spcBef>
              <a:spcAft>
                <a:spcPts val="601"/>
              </a:spcAft>
              <a:buNone/>
            </a:pPr>
            <a:r>
              <a:rPr b="0" sz="1400">
                <a:solidFill>
                  <a:schemeClr val="dk1"/>
                </a:solidFill>
                <a:latin typeface="Neue Haas Grotesk Text Pro"/>
              </a:rPr>
              <a:t>SOPs: Document ingestion, entity extraction validation, patient aggregation troubleshooting, database maintenance, incident response. User Manuals: Physician guide to summaries, clinical staff validation procedures, administrator guide. Training Materials: Video tutorials, quick reference guides, FAQ document, office hours schedule (first 3 months).</a:t>
            </a:r>
          </a:p>
          <a:p>
            <a:pPr marL="0" indent="0">
              <a:lnSpc>
                <a:spcPts val="1600"/>
              </a:lnSpc>
              <a:spcBef>
                <a:spcPts val="2000"/>
              </a:spcBef>
              <a:spcAft>
                <a:spcPts val="601"/>
              </a:spcAft>
              <a:buNone/>
            </a:pPr>
            <a:r>
              <a:rPr b="1" sz="1600">
                <a:solidFill>
                  <a:schemeClr val="dk1"/>
                </a:solidFill>
                <a:latin typeface="Neue Haas Grotesk Text Pro"/>
              </a:rPr>
              <a:t>Support Model and Escalation</a:t>
            </a:r>
          </a:p>
          <a:p>
            <a:pPr marL="0" indent="0">
              <a:lnSpc>
                <a:spcPts val="1400"/>
              </a:lnSpc>
              <a:spcBef>
                <a:spcPts val="800"/>
              </a:spcBef>
              <a:spcAft>
                <a:spcPts val="601"/>
              </a:spcAft>
              <a:buNone/>
            </a:pPr>
            <a:r>
              <a:rPr b="0" sz="1400">
                <a:solidFill>
                  <a:schemeClr val="dk1"/>
                </a:solidFill>
                <a:latin typeface="Neue Haas Grotesk Text Pro"/>
              </a:rPr>
              <a:t>Hypercare (First 30 days): 24/7 on-call by project team. Daily morning sync. Direct Slack channel. Weekly check-ins with physicians. Support Model: Tier 1 (Help Desk): User access, basic troubleshooting. Tier 2 (Operations): System performance, monitoring. Tier 3 (Engineering): Claude accuracy issues, pipeline failures. Escalation: P1 (Critical) immediate page → TPM if not resolved in 1 hour.</a:t>
            </a:r>
          </a:p>
        </p:txBody>
      </p:sp>
      <p:graphicFrame>
        <p:nvGraphicFramePr>
          <p:cNvPr id="576" name="Chart 575"/>
          <p:cNvGraphicFramePr>
            <a:graphicFrameLocks noGrp="1"/>
          </p:cNvGraphicFramePr>
          <p:nvPr/>
        </p:nvGraphicFramePr>
        <p:xfrm>
          <a:off x="6858000" y="4114800"/>
          <a:ext cx="4572000" cy="1828800"/>
        </p:xfrm>
        <a:graphic>
          <a:graphicData uri="http://schemas.openxmlformats.org/drawingml/2006/chart">
            <c:chart xmlns:c="http://schemas.openxmlformats.org/drawingml/2006/chart" r:id="rId3"/>
          </a:graphicData>
        </a:graphic>
      </p:graphicFrame>
    </p:spTree>
  </p:cSld>
  <p:transition>
    <p:fade/>
  </p:transition>
  <p:timing>
    <p:tnLst>
      <p:par>
        <p:cTn id="141" dur="indefinite" restart="never" nodeType="tmRoot">
          <p:childTnLst>
            <p:seq>
              <p:cTn id="142" dur="indefinite" nodeType="mainSeq">
                <p:childTnLst>
                  <p:par>
                    <p:cTn id="143" fill="hold">
                      <p:stCondLst>
                        <p:cond delay="0"/>
                      </p:stCondLst>
                      <p:childTnLst>
                        <p:par>
                          <p:cTn id="144" fill="hold">
                            <p:stCondLst>
                              <p:cond delay="0"/>
                            </p:stCondLst>
                            <p:childTnLst>
                              <p:par>
                                <p:cTn id="145" nodeType="withEffect" fill="hold" presetClass="entr" presetID="10">
                                  <p:stCondLst>
                                    <p:cond delay="250"/>
                                  </p:stCondLst>
                                  <p:iterate type="el">
                                    <p:tmAbs val="100"/>
                                  </p:iterate>
                                  <p:childTnLst>
                                    <p:set>
                                      <p:cBhvr>
                                        <p:cTn id="146" dur="1" fill="hold">
                                          <p:stCondLst>
                                            <p:cond delay="0"/>
                                          </p:stCondLst>
                                        </p:cTn>
                                        <p:tgtEl>
                                          <p:spTgt spid="575"/>
                                        </p:tgtEl>
                                        <p:attrNameLst>
                                          <p:attrName>style.visibility</p:attrName>
                                        </p:attrNameLst>
                                      </p:cBhvr>
                                      <p:to>
                                        <p:strVal val="visible"/>
                                      </p:to>
                                    </p:set>
                                    <p:animEffect filter="fade" transition="in">
                                      <p:cBhvr additive="repl">
                                        <p:cTn id="147" dur="5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96880" y="1078920"/>
            <a:ext cx="10988280" cy="77832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Resource Management and Exit Strategy</a:t>
            </a:r>
            <a:endParaRPr b="0" lang="en-US" sz="2200" spc="-1" strike="noStrike">
              <a:solidFill>
                <a:schemeClr val="dk1"/>
              </a:solidFill>
              <a:latin typeface="Neue Haas Grotesk Text Pro"/>
            </a:endParaRPr>
          </a:p>
        </p:txBody>
      </p:sp>
      <p:sp>
        <p:nvSpPr>
          <p:cNvPr id="577" name="TextBox 7"/>
          <p:cNvSpPr/>
          <p:nvPr/>
        </p:nvSpPr>
        <p:spPr>
          <a:xfrm>
            <a:off x="808560" y="3099960"/>
            <a:ext cx="10776600" cy="295308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pPr>
            <a:r>
              <a:rPr b="1" sz="1800">
                <a:solidFill>
                  <a:schemeClr val="dk1"/>
                </a:solidFill>
                <a:latin typeface="Neue Haas Grotesk Text Pro"/>
              </a:rPr>
              <a:t>Resource Model</a:t>
            </a:r>
            <a:endParaRPr b="0" lang="en-US" sz="14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Ongoing Operations Team: DevOps Engineer (0.5 FTE): AWS infrastructure, monitoring, deployment. Data Engineer (0.25 FTE): Pipeline maintenance, batch processing, database tuning. ML Engineer (0.25 FTE): Claude prompt refinements, accuracy monitoring. Support Engineer (0.5 FTE): User support, tier 2/3 escalations. Total: 1.5 FTE operational support. Continuous Improvement: Quarterly accuracy reviews. Bi-annual AWS cost optimization. Annual security audits.</a:t>
            </a:r>
          </a:p>
          <a:p>
            <a:pPr marL="0" indent="0">
              <a:lnSpc>
                <a:spcPts val="1800"/>
              </a:lnSpc>
              <a:spcBef>
                <a:spcPts val="2500"/>
              </a:spcBef>
              <a:spcAft>
                <a:spcPts val="601"/>
              </a:spcAft>
              <a:buNone/>
            </a:pPr>
            <a:r>
              <a:rPr b="1" sz="1800">
                <a:solidFill>
                  <a:schemeClr val="dk1"/>
                </a:solidFill>
                <a:latin typeface="Neue Haas Grotesk Text Pro"/>
              </a:rPr>
              <a:t>Exit Strategy</a:t>
            </a:r>
          </a:p>
          <a:p>
            <a:pPr marL="0" indent="0">
              <a:lnSpc>
                <a:spcPts val="1500"/>
              </a:lnSpc>
              <a:spcBef>
                <a:spcPts val="1001"/>
              </a:spcBef>
              <a:spcAft>
                <a:spcPts val="601"/>
              </a:spcAft>
              <a:buNone/>
            </a:pPr>
            <a:r>
              <a:rPr b="0" sz="1500">
                <a:solidFill>
                  <a:schemeClr val="dk1"/>
                </a:solidFill>
                <a:latin typeface="Neue Haas Grotesk Text Pro"/>
              </a:rPr>
              <a:t>Project Team Transition: Development team rolls off after 30-day hypercare. TPM transitions to advisory role (10% time) for 3 months. ML Engineers document all prompt engineering decisions. Data Engineers complete knowledge transfer. Final Project Closure: Lessons learned session. Project retrospective document. Final financial reconciliation. Archive artifacts. Transition to BAU: Operations team assumes full ownership. Monthly reviews for first 6 months.</a:t>
            </a:r>
          </a:p>
        </p:txBody>
      </p:sp>
      <p:graphicFrame>
        <p:nvGraphicFramePr>
          <p:cNvPr id="578" name="Table 577"/>
          <p:cNvGraphicFramePr>
            <a:graphicFrameLocks noGrp="1"/>
          </p:cNvGraphicFramePr>
          <p:nvPr/>
        </p:nvGraphicFramePr>
        <p:xfrm>
          <a:off x="914400" y="4114800"/>
          <a:ext cx="10058400" cy="1645920"/>
        </p:xfrm>
        <a:graphic>
          <a:graphicData uri="http://schemas.openxmlformats.org/drawingml/2006/table">
            <a:tbl>
              <a:tblPr firstRow="1" bandRow="1">
                <a:tableStyleId>{5C22544A-7EE6-4342-B048-85BDC9FD1C3A}</a:tableStyleId>
              </a:tblPr>
              <a:tblGrid>
                <a:gridCol w="3352800"/>
                <a:gridCol w="3352800"/>
                <a:gridCol w="3352800"/>
              </a:tblGrid>
              <a:tr h="329184">
                <a:tc>
                  <a:txBody>
                    <a:bodyPr/>
                    <a:lstStyle/>
                    <a:p>
                      <a:pPr algn="ctr">
                        <a:defRPr b="1" sz="1100"/>
                      </a:pPr>
                      <a:r>
                        <a:t>Version</a:t>
                      </a:r>
                    </a:p>
                  </a:txBody>
                  <a:tcPr>
                    <a:solidFill>
                      <a:srgbClr val="FFC000"/>
                    </a:solidFill>
                  </a:tcPr>
                </a:tc>
                <a:tc>
                  <a:txBody>
                    <a:bodyPr/>
                    <a:lstStyle/>
                    <a:p>
                      <a:pPr algn="ctr">
                        <a:defRPr b="1" sz="1100"/>
                      </a:pPr>
                      <a:r>
                        <a:t>Timeline</a:t>
                      </a:r>
                    </a:p>
                  </a:txBody>
                  <a:tcPr>
                    <a:solidFill>
                      <a:srgbClr val="FFC000"/>
                    </a:solidFill>
                  </a:tcPr>
                </a:tc>
                <a:tc>
                  <a:txBody>
                    <a:bodyPr/>
                    <a:lstStyle/>
                    <a:p>
                      <a:pPr algn="ctr">
                        <a:defRPr b="1" sz="1100"/>
                      </a:pPr>
                      <a:r>
                        <a:t>Key Features</a:t>
                      </a:r>
                    </a:p>
                  </a:txBody>
                  <a:tcPr>
                    <a:solidFill>
                      <a:srgbClr val="FFC000"/>
                    </a:solidFill>
                  </a:tcPr>
                </a:tc>
              </a:tr>
              <a:tr h="329184">
                <a:tc>
                  <a:txBody>
                    <a:bodyPr/>
                    <a:lstStyle/>
                    <a:p>
                      <a:pPr>
                        <a:defRPr sz="1000" b="1"/>
                      </a:pPr>
                      <a:r>
                        <a:t>v1.0</a:t>
                      </a:r>
                    </a:p>
                  </a:txBody>
                  <a:tcPr/>
                </a:tc>
                <a:tc>
                  <a:txBody>
                    <a:bodyPr/>
                    <a:lstStyle/>
                    <a:p>
                      <a:pPr>
                        <a:defRPr sz="1000"/>
                      </a:pPr>
                      <a:r>
                        <a:t>Launch</a:t>
                      </a:r>
                    </a:p>
                  </a:txBody>
                  <a:tcPr/>
                </a:tc>
                <a:tc>
                  <a:txBody>
                    <a:bodyPr/>
                    <a:lstStyle/>
                    <a:p>
                      <a:pPr>
                        <a:defRPr sz="1000"/>
                      </a:pPr>
                      <a:r>
                        <a:t>Core IDP + Summaries</a:t>
                      </a:r>
                    </a:p>
                  </a:txBody>
                  <a:tcPr/>
                </a:tc>
              </a:tr>
              <a:tr h="329184">
                <a:tc>
                  <a:txBody>
                    <a:bodyPr/>
                    <a:lstStyle/>
                    <a:p>
                      <a:pPr>
                        <a:defRPr sz="1000" b="1"/>
                      </a:pPr>
                      <a:r>
                        <a:t>v1.1</a:t>
                      </a:r>
                    </a:p>
                  </a:txBody>
                  <a:tcPr/>
                </a:tc>
                <a:tc>
                  <a:txBody>
                    <a:bodyPr/>
                    <a:lstStyle/>
                    <a:p>
                      <a:pPr>
                        <a:defRPr sz="1000"/>
                      </a:pPr>
                      <a:r>
                        <a:t>Mo 8</a:t>
                      </a:r>
                    </a:p>
                  </a:txBody>
                  <a:tcPr/>
                </a:tc>
                <a:tc>
                  <a:txBody>
                    <a:bodyPr/>
                    <a:lstStyle/>
                    <a:p>
                      <a:pPr>
                        <a:defRPr sz="1000"/>
                      </a:pPr>
                      <a:r>
                        <a:t>Enhanced Entities</a:t>
                      </a:r>
                    </a:p>
                  </a:txBody>
                  <a:tcPr/>
                </a:tc>
              </a:tr>
              <a:tr h="329184">
                <a:tc>
                  <a:txBody>
                    <a:bodyPr/>
                    <a:lstStyle/>
                    <a:p>
                      <a:pPr>
                        <a:defRPr sz="1000" b="1"/>
                      </a:pPr>
                      <a:r>
                        <a:t>v1.2</a:t>
                      </a:r>
                    </a:p>
                  </a:txBody>
                  <a:tcPr/>
                </a:tc>
                <a:tc>
                  <a:txBody>
                    <a:bodyPr/>
                    <a:lstStyle/>
                    <a:p>
                      <a:pPr>
                        <a:defRPr sz="1000"/>
                      </a:pPr>
                      <a:r>
                        <a:t>Mo 10</a:t>
                      </a:r>
                    </a:p>
                  </a:txBody>
                  <a:tcPr/>
                </a:tc>
                <a:tc>
                  <a:txBody>
                    <a:bodyPr/>
                    <a:lstStyle/>
                    <a:p>
                      <a:pPr>
                        <a:defRPr sz="1000"/>
                      </a:pPr>
                      <a:r>
                        <a:t>Multi-language</a:t>
                      </a:r>
                    </a:p>
                  </a:txBody>
                  <a:tcPr/>
                </a:tc>
              </a:tr>
              <a:tr h="329184">
                <a:tc>
                  <a:txBody>
                    <a:bodyPr/>
                    <a:lstStyle/>
                    <a:p>
                      <a:pPr>
                        <a:defRPr sz="1000" b="1"/>
                      </a:pPr>
                      <a:r>
                        <a:t>v2.0</a:t>
                      </a:r>
                    </a:p>
                  </a:txBody>
                  <a:tcPr/>
                </a:tc>
                <a:tc>
                  <a:txBody>
                    <a:bodyPr/>
                    <a:lstStyle/>
                    <a:p>
                      <a:pPr>
                        <a:defRPr sz="1000"/>
                      </a:pPr>
                      <a:r>
                        <a:t>Mo 12</a:t>
                      </a:r>
                    </a:p>
                  </a:txBody>
                  <a:tcPr/>
                </a:tc>
                <a:tc>
                  <a:txBody>
                    <a:bodyPr/>
                    <a:lstStyle/>
                    <a:p>
                      <a:pPr>
                        <a:defRPr sz="1000"/>
                      </a:pPr>
                      <a:r>
                        <a:t>Real-time (5 min)</a:t>
                      </a:r>
                    </a:p>
                  </a:txBody>
                  <a:tcPr/>
                </a:tc>
              </a:tr>
            </a:tbl>
          </a:graphicData>
        </a:graphic>
      </p:graphicFrame>
    </p:spTree>
  </p:cSld>
  <p:transition>
    <p:fade/>
  </p:transition>
  <p:timing>
    <p:tnLst>
      <p:par>
        <p:cTn id="148" dur="indefinite" restart="never" nodeType="tmRoot">
          <p:childTnLst>
            <p:seq>
              <p:cTn id="149" dur="indefinite" nodeType="mainSeq">
                <p:childTnLst>
                  <p:par>
                    <p:cTn id="150" fill="hold">
                      <p:stCondLst>
                        <p:cond delay="0"/>
                      </p:stCondLst>
                      <p:childTnLst>
                        <p:par>
                          <p:cTn id="151" fill="hold">
                            <p:stCondLst>
                              <p:cond delay="0"/>
                            </p:stCondLst>
                            <p:childTnLst>
                              <p:par>
                                <p:cTn id="152" nodeType="withEffect" fill="hold" presetClass="entr" presetID="10">
                                  <p:stCondLst>
                                    <p:cond delay="250"/>
                                  </p:stCondLst>
                                  <p:iterate type="el">
                                    <p:tmAbs val="100"/>
                                  </p:iterate>
                                  <p:childTnLst>
                                    <p:set>
                                      <p:cBhvr>
                                        <p:cTn id="153" dur="1" fill="hold">
                                          <p:stCondLst>
                                            <p:cond delay="0"/>
                                          </p:stCondLst>
                                        </p:cTn>
                                        <p:tgtEl>
                                          <p:spTgt spid="577"/>
                                        </p:tgtEl>
                                        <p:attrNameLst>
                                          <p:attrName>style.visibility</p:attrName>
                                        </p:attrNameLst>
                                      </p:cBhvr>
                                      <p:to>
                                        <p:strVal val="visible"/>
                                      </p:to>
                                    </p:set>
                                    <p:animEffect filter="fade" transition="in">
                                      <p:cBhvr additive="repl">
                                        <p:cTn id="154" dur="5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558360" y="1078920"/>
            <a:ext cx="11026800" cy="89388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Post-Implementation Reviews and Iterative Cycles</a:t>
            </a:r>
            <a:endParaRPr b="0" lang="en-US" sz="2200" spc="-1" strike="noStrike">
              <a:solidFill>
                <a:schemeClr val="dk1"/>
              </a:solidFill>
              <a:latin typeface="Neue Haas Grotesk Text Pro"/>
            </a:endParaRPr>
          </a:p>
        </p:txBody>
      </p:sp>
      <p:sp>
        <p:nvSpPr>
          <p:cNvPr id="579" name="TextBox 7"/>
          <p:cNvSpPr/>
          <p:nvPr/>
        </p:nvSpPr>
        <p:spPr>
          <a:xfrm>
            <a:off x="558360" y="2502720"/>
            <a:ext cx="11026800" cy="355032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Post-Implementation Reviews</a:t>
            </a:r>
            <a:endParaRPr b="0" lang="en-US" sz="1400" spc="-1" strike="noStrike">
              <a:solidFill>
                <a:srgbClr val="000000"/>
              </a:solidFill>
              <a:latin typeface="Arial"/>
            </a:endParaRPr>
          </a:p>
          <a:p>
            <a:pPr marL="0" indent="0">
              <a:lnSpc>
                <a:spcPts val="1500"/>
              </a:lnSpc>
              <a:spcBef>
                <a:spcPts val="1001"/>
              </a:spcBef>
              <a:spcAft>
                <a:spcPts val="601"/>
              </a:spcAft>
              <a:buNone/>
            </a:pPr>
            <a:r>
              <a:rPr b="0" sz="1500">
                <a:solidFill>
                  <a:schemeClr val="dk1"/>
                </a:solidFill>
                <a:latin typeface="Neue Haas Grotesk Text Pro"/>
              </a:rPr>
              <a:t>30-Day Review: Metrics achieved vs targets (TAT, accuracy, cost). User adoption rates and feedback. Incident analysis. System stability. 90-Day Review: ROI calculation with actual costs. Clinical outcomes assessment. Stakeholder satisfaction survey. Technical debt identified. Annual Review: Strategic value realization. Industry benchmark comparison. Lessons learned applied to other AI projects. System enhancement recommendations.</a:t>
            </a:r>
          </a:p>
          <a:p>
            <a:pPr marL="0" indent="0">
              <a:lnSpc>
                <a:spcPts val="1800"/>
              </a:lnSpc>
              <a:spcBef>
                <a:spcPts val="2500"/>
              </a:spcBef>
              <a:spcAft>
                <a:spcPts val="601"/>
              </a:spcAft>
              <a:buNone/>
            </a:pPr>
            <a:r>
              <a:rPr b="1" sz="1800">
                <a:solidFill>
                  <a:schemeClr val="dk1"/>
                </a:solidFill>
                <a:latin typeface="Neue Haas Grotesk Text Pro"/>
              </a:rPr>
              <a:t>Iterative Deployment Cycles</a:t>
            </a:r>
          </a:p>
          <a:p>
            <a:pPr marL="0" indent="0">
              <a:lnSpc>
                <a:spcPts val="1500"/>
              </a:lnSpc>
              <a:spcBef>
                <a:spcPts val="1001"/>
              </a:spcBef>
              <a:spcAft>
                <a:spcPts val="601"/>
              </a:spcAft>
              <a:buNone/>
            </a:pPr>
            <a:r>
              <a:rPr b="0" sz="1500">
                <a:solidFill>
                  <a:schemeClr val="dk1"/>
                </a:solidFill>
                <a:latin typeface="Neue Haas Grotesk Text Pro"/>
              </a:rPr>
              <a:t>Continuous Improvement Backlog: v1.0 (Launch): Core IDP pipeline with patient summaries. v1.1 (Month 8): Enhanced entity types (medications, procedures), improved formatting. v1.2 (Month 10): Multi-language support, integration with clinical decision tools. v2.0 (Month 12): Real-time processing (30 min to 5 min), predictive analytics. Feedback Loop: Monthly clinical advisory board. Quarterly prompt optimization. Continuous accuracy monitoring triggers retraining.</a:t>
            </a:r>
          </a:p>
        </p:txBody>
      </p:sp>
    </p:spTree>
  </p:cSld>
  <p:transition>
    <p:fade/>
  </p:transition>
  <p:timing>
    <p:tnLst>
      <p:par>
        <p:cTn id="155" dur="indefinite" restart="never" nodeType="tmRoot">
          <p:childTnLst>
            <p:seq>
              <p:cTn id="156" dur="indefinite" nodeType="mainSeq">
                <p:childTnLst>
                  <p:par>
                    <p:cTn id="157" fill="hold">
                      <p:stCondLst>
                        <p:cond delay="0"/>
                      </p:stCondLst>
                      <p:childTnLst>
                        <p:par>
                          <p:cTn id="158" fill="hold">
                            <p:stCondLst>
                              <p:cond delay="0"/>
                            </p:stCondLst>
                            <p:childTnLst>
                              <p:par>
                                <p:cTn id="159" nodeType="withEffect" fill="hold" presetClass="entr" presetID="10">
                                  <p:stCondLst>
                                    <p:cond delay="250"/>
                                  </p:stCondLst>
                                  <p:iterate type="el">
                                    <p:tmAbs val="100"/>
                                  </p:iterate>
                                  <p:childTnLst>
                                    <p:set>
                                      <p:cBhvr>
                                        <p:cTn id="160" dur="1" fill="hold">
                                          <p:stCondLst>
                                            <p:cond delay="0"/>
                                          </p:stCondLst>
                                        </p:cTn>
                                        <p:tgtEl>
                                          <p:spTgt spid="579"/>
                                        </p:tgtEl>
                                        <p:attrNameLst>
                                          <p:attrName>style.visibility</p:attrName>
                                        </p:attrNameLst>
                                      </p:cBhvr>
                                      <p:to>
                                        <p:strVal val="visible"/>
                                      </p:to>
                                    </p:set>
                                    <p:animEffect filter="fade" transition="in">
                                      <p:cBhvr additive="repl">
                                        <p:cTn id="161" dur="5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481320" y="1078920"/>
            <a:ext cx="11103840" cy="54720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Continuous Improvement Strategies</a:t>
            </a:r>
            <a:endParaRPr b="0" lang="en-US" sz="1500" spc="-1" strike="noStrike">
              <a:solidFill>
                <a:schemeClr val="dk1"/>
              </a:solidFill>
              <a:latin typeface="Neue Haas Grotesk Text Pro"/>
            </a:endParaRPr>
          </a:p>
        </p:txBody>
      </p:sp>
      <p:sp>
        <p:nvSpPr>
          <p:cNvPr id="581" name="TextBox 7"/>
          <p:cNvSpPr/>
          <p:nvPr/>
        </p:nvSpPr>
        <p:spPr>
          <a:xfrm>
            <a:off x="587160" y="2319840"/>
            <a:ext cx="10998000" cy="373320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600"/>
              </a:lnSpc>
              <a:spcBef>
                <a:spcPts val="2000"/>
              </a:spcBef>
              <a:tabLst>
                <a:tab algn="l" pos="0"/>
              </a:tabLst>
            </a:pPr>
            <a:r>
              <a:rPr b="1" sz="1600">
                <a:solidFill>
                  <a:schemeClr val="dk1"/>
                </a:solidFill>
                <a:latin typeface="Neue Haas Grotesk Text Pro"/>
              </a:rPr>
              <a:t>Continuous Improvement Integration</a:t>
            </a:r>
            <a:endParaRPr b="0" lang="en-US" sz="900" spc="-1" strike="noStrike">
              <a:solidFill>
                <a:srgbClr val="000000"/>
              </a:solidFill>
              <a:latin typeface="Arial"/>
            </a:endParaRPr>
          </a:p>
          <a:p>
            <a:pPr marL="0" indent="0">
              <a:lnSpc>
                <a:spcPts val="1400"/>
              </a:lnSpc>
              <a:spcBef>
                <a:spcPts val="800"/>
              </a:spcBef>
              <a:spcAft>
                <a:spcPts val="601"/>
              </a:spcAft>
              <a:buNone/>
            </a:pPr>
            <a:r>
              <a:rPr b="0" sz="1400">
                <a:solidFill>
                  <a:schemeClr val="dk1"/>
                </a:solidFill>
                <a:latin typeface="Neue Haas Grotesk Text Pro"/>
              </a:rPr>
              <a:t>Data-Driven Optimization: Monthly accuracy trend analysis identifying drift. A/B testing of prompt variations. Cost optimization reviews for AWS services. Performance benchmarking against new Claude versions. Clinical Validation: Quarterly physician surveys on summary usefulness. Regular clinical advisory board meetings. Sampling validation by clinical staff. Integration of feedback into prompt engineering.</a:t>
            </a:r>
          </a:p>
          <a:p>
            <a:pPr marL="0" indent="0">
              <a:lnSpc>
                <a:spcPts val="1600"/>
              </a:lnSpc>
              <a:spcBef>
                <a:spcPts val="2000"/>
              </a:spcBef>
              <a:spcAft>
                <a:spcPts val="601"/>
              </a:spcAft>
              <a:buNone/>
            </a:pPr>
            <a:r>
              <a:rPr b="1" sz="1600">
                <a:solidFill>
                  <a:schemeClr val="dk1"/>
                </a:solidFill>
                <a:latin typeface="Neue Haas Grotesk Text Pro"/>
              </a:rPr>
              <a:t>Managed Services Role</a:t>
            </a:r>
          </a:p>
          <a:p>
            <a:pPr marL="0" indent="0">
              <a:lnSpc>
                <a:spcPts val="1400"/>
              </a:lnSpc>
              <a:spcBef>
                <a:spcPts val="800"/>
              </a:spcBef>
              <a:spcAft>
                <a:spcPts val="601"/>
              </a:spcAft>
              <a:buNone/>
            </a:pPr>
            <a:r>
              <a:rPr b="0" sz="1400">
                <a:solidFill>
                  <a:schemeClr val="dk1"/>
                </a:solidFill>
                <a:latin typeface="Neue Haas Grotesk Text Pro"/>
              </a:rPr>
              <a:t>AWS Managed Services: Leverage AWS Well-Architected reviews annually. AWS Support (Enterprise tier) for architecture guidance. CloudWatch insights for proactive monitoring. AI/ML Services: Consider Anthropic consulting for prompt optimization. Partner with AI specialists for advanced features. Evaluate managed MLOps platforms. Internal Services: Transition to centralized IT operations team. Leverage existing DBA team. Integrate with enterprise monitoring platforms.</a:t>
            </a:r>
          </a:p>
          <a:p>
            <a:pPr marL="0" indent="0">
              <a:lnSpc>
                <a:spcPts val="1600"/>
              </a:lnSpc>
              <a:spcBef>
                <a:spcPts val="2000"/>
              </a:spcBef>
              <a:spcAft>
                <a:spcPts val="601"/>
              </a:spcAft>
              <a:buNone/>
            </a:pPr>
            <a:r>
              <a:rPr b="1" sz="1600">
                <a:solidFill>
                  <a:schemeClr val="dk1"/>
                </a:solidFill>
                <a:latin typeface="Neue Haas Grotesk Text Pro"/>
              </a:rPr>
              <a:t>Product Lifecycle Alignment</a:t>
            </a:r>
          </a:p>
          <a:p>
            <a:pPr marL="0" indent="0">
              <a:lnSpc>
                <a:spcPts val="1400"/>
              </a:lnSpc>
              <a:spcBef>
                <a:spcPts val="800"/>
              </a:spcBef>
              <a:spcAft>
                <a:spcPts val="601"/>
              </a:spcAft>
              <a:buNone/>
            </a:pPr>
            <a:r>
              <a:rPr b="0" sz="1400">
                <a:solidFill>
                  <a:schemeClr val="dk1"/>
                </a:solidFill>
                <a:latin typeface="Neue Haas Grotesk Text Pro"/>
              </a:rPr>
              <a:t>Introduction (Mo 1-6): Core functionality and user adoption. Training and support. Gather feedback for iteration. Growth (Mo 7-18): Scale to full adoption. Add advanced features. Optimize costs as volume increases. Build integrations. Maturity (18+ mo): Stable operations with incremental improvements. Focus on cost efficiency and ROI. Platform for additional AI/ML capabilities. Expansion to other clinical workflows. Roadmap: Quarterly reviews with stakeholders prioritizing clinical value, technical feasibility, ROI, and strategic alignment.</a:t>
            </a:r>
          </a:p>
        </p:txBody>
      </p:sp>
    </p:spTree>
  </p:cSld>
  <p:transition>
    <p:fade/>
  </p:transition>
  <p:timing>
    <p:tnLst>
      <p:par>
        <p:cTn id="162" dur="indefinite" restart="never" nodeType="tmRoot">
          <p:childTnLst>
            <p:seq>
              <p:cTn id="163" dur="indefinite" nodeType="mainSeq">
                <p:childTnLst>
                  <p:par>
                    <p:cTn id="164" fill="hold">
                      <p:stCondLst>
                        <p:cond delay="0"/>
                      </p:stCondLst>
                      <p:childTnLst>
                        <p:par>
                          <p:cTn id="165" fill="hold">
                            <p:stCondLst>
                              <p:cond delay="0"/>
                            </p:stCondLst>
                            <p:childTnLst>
                              <p:par>
                                <p:cTn id="166" nodeType="withEffect" fill="hold" presetClass="entr" presetID="10">
                                  <p:stCondLst>
                                    <p:cond delay="250"/>
                                  </p:stCondLst>
                                  <p:iterate type="el">
                                    <p:tmAbs val="100"/>
                                  </p:iterate>
                                  <p:childTnLst>
                                    <p:set>
                                      <p:cBhvr>
                                        <p:cTn id="167" dur="1" fill="hold">
                                          <p:stCondLst>
                                            <p:cond delay="0"/>
                                          </p:stCondLst>
                                        </p:cTn>
                                        <p:tgtEl>
                                          <p:spTgt spid="581"/>
                                        </p:tgtEl>
                                        <p:attrNameLst>
                                          <p:attrName>style.visibility</p:attrName>
                                        </p:attrNameLst>
                                      </p:cBhvr>
                                      <p:to>
                                        <p:strVal val="visible"/>
                                      </p:to>
                                    </p:set>
                                    <p:animEffect filter="fade" transition="in">
                                      <p:cBhvr additive="repl">
                                        <p:cTn id="168"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38" name="PlaceHolder 1"/>
          <p:cNvSpPr>
            <a:spLocks noGrp="1"/>
          </p:cNvSpPr>
          <p:nvPr>
            <p:ph type="title"/>
          </p:nvPr>
        </p:nvSpPr>
        <p:spPr>
          <a:xfrm>
            <a:off x="603360" y="2792520"/>
            <a:ext cx="8272800" cy="1769400"/>
          </a:xfrm>
          <a:prstGeom prst="rect">
            <a:avLst/>
          </a:prstGeom>
          <a:noFill/>
          <a:ln w="0">
            <a:noFill/>
          </a:ln>
        </p:spPr>
        <p:txBody>
          <a:bodyPr lIns="91440" rIns="91440" tIns="45720" bIns="45720" anchor="t">
            <a:normAutofit fontScale="93703" lnSpcReduction="20000"/>
          </a:bodyPr>
          <a:p>
            <a:pPr indent="0" defTabSz="914400" marL="0">
              <a:lnSpc>
                <a:spcPts val="4860"/>
              </a:lnSpc>
              <a:buNone/>
            </a:pPr>
            <a:r>
              <a:rPr b="1" sz="5400">
                <a:solidFill>
                  <a:srgbClr val="FFC000"/>
                </a:solidFill>
                <a:latin typeface="Neue Haas Grotesk Text Pro"/>
              </a:rPr>
              <a:t>Initiation:
Setting The Foundation</a:t>
            </a:r>
            <a:endParaRPr b="0" lang="en-US" sz="5400" spc="-1" strike="noStrike">
              <a:solidFill>
                <a:schemeClr val="dk1"/>
              </a:solidFill>
              <a:latin typeface="Neue Haas Grotesk Text Pro"/>
            </a:endParaRPr>
          </a:p>
        </p:txBody>
      </p:sp>
    </p:spTree>
  </p:cSld>
  <p:transition>
    <p:fade/>
  </p:transition>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500"/>
                                  </p:stCondLst>
                                  <p:iterate type="lt">
                                    <p:tmAbs val="100"/>
                                  </p:iterate>
                                  <p:childTnLst>
                                    <p:set>
                                      <p:cBhvr>
                                        <p:cTn id="13" dur="1" fill="hold">
                                          <p:stCondLst>
                                            <p:cond delay="0"/>
                                          </p:stCondLst>
                                        </p:cTn>
                                        <p:tgtEl>
                                          <p:spTgt spid="538"/>
                                        </p:tgtEl>
                                        <p:attrNameLst>
                                          <p:attrName>style.visibility</p:attrName>
                                        </p:attrNameLst>
                                      </p:cBhvr>
                                      <p:to>
                                        <p:strVal val="visible"/>
                                      </p:to>
                                    </p:set>
                                    <p:animEffect filter="fade" transition="in">
                                      <p:cBhvr additive="repl">
                                        <p:cTn id="14" dur="4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519120" y="578160"/>
            <a:ext cx="11066040" cy="452880"/>
          </a:xfrm>
          <a:prstGeom prst="rect">
            <a:avLst/>
          </a:prstGeom>
          <a:noFill/>
          <a:ln w="0">
            <a:noFill/>
          </a:ln>
        </p:spPr>
        <p:txBody>
          <a:bodyPr lIns="91440" rIns="91440" tIns="45720" bIns="45720" anchor="b">
            <a:normAutofit/>
          </a:bodyPr>
          <a:p>
            <a:pPr indent="0" defTabSz="914400" marL="0">
              <a:lnSpc>
                <a:spcPts val="2430"/>
              </a:lnSpc>
              <a:buNone/>
            </a:pPr>
            <a:r>
              <a:rPr b="0" sz="2700">
                <a:solidFill>
                  <a:schemeClr val="dk1"/>
                </a:solidFill>
                <a:latin typeface="Neue Haas Grotesk Text Pro"/>
              </a:rPr>
              <a:t>Project Background and Contextual Overview</a:t>
            </a:r>
            <a:endParaRPr b="0" lang="en-US" sz="2700" spc="-1" strike="noStrike">
              <a:solidFill>
                <a:schemeClr val="dk1"/>
              </a:solidFill>
              <a:latin typeface="Neue Haas Grotesk Text Pro"/>
            </a:endParaRPr>
          </a:p>
        </p:txBody>
      </p:sp>
      <p:sp>
        <p:nvSpPr>
          <p:cNvPr id="540" name="TextBox 7"/>
          <p:cNvSpPr/>
          <p:nvPr/>
        </p:nvSpPr>
        <p:spPr>
          <a:xfrm>
            <a:off x="519120" y="1683000"/>
            <a:ext cx="11066040" cy="43700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800"/>
              </a:lnSpc>
              <a:spcBef>
                <a:spcPts val="2500"/>
              </a:spcBef>
              <a:tabLst>
                <a:tab algn="l" pos="0"/>
              </a:tabLst>
            </a:pPr>
            <a:r>
              <a:rPr b="1" sz="1800">
                <a:solidFill>
                  <a:schemeClr val="dk1"/>
                </a:solidFill>
                <a:latin typeface="Neue Haas Grotesk Text Pro"/>
              </a:rPr>
              <a:t>Project Origins</a:t>
            </a:r>
            <a:endParaRPr b="0" lang="en-US" sz="1400" spc="-1" strike="noStrike">
              <a:solidFill>
                <a:srgbClr val="000000"/>
              </a:solidFill>
              <a:latin typeface="Arial"/>
            </a:endParaRPr>
          </a:p>
          <a:p>
            <a:pPr marL="0" indent="0">
              <a:lnSpc>
                <a:spcPts val="1600"/>
              </a:lnSpc>
              <a:spcBef>
                <a:spcPts val="1001"/>
              </a:spcBef>
              <a:spcAft>
                <a:spcPts val="601"/>
              </a:spcAft>
              <a:buNone/>
            </a:pPr>
            <a:r>
              <a:rPr b="0" sz="1600">
                <a:solidFill>
                  <a:schemeClr val="dk1"/>
                </a:solidFill>
                <a:latin typeface="Neue Haas Grotesk Text Pro"/>
              </a:rPr>
              <a:t>Healthcare organizations face challenges in manually processing millions of EHR documents. Current workflows require ~8 hours per patient, creating bottlenecks in treatment planning.</a:t>
            </a:r>
          </a:p>
          <a:p>
            <a:pPr marL="0" indent="0">
              <a:lnSpc>
                <a:spcPts val="1800"/>
              </a:lnSpc>
              <a:spcBef>
                <a:spcPts val="2500"/>
              </a:spcBef>
              <a:spcAft>
                <a:spcPts val="601"/>
              </a:spcAft>
              <a:buNone/>
            </a:pPr>
            <a:r>
              <a:rPr b="1" sz="1800">
                <a:solidFill>
                  <a:schemeClr val="dk1"/>
                </a:solidFill>
                <a:latin typeface="Neue Haas Grotesk Text Pro"/>
              </a:rPr>
              <a:t>Strategic Alignment</a:t>
            </a:r>
          </a:p>
          <a:p>
            <a:pPr marL="0" indent="0">
              <a:lnSpc>
                <a:spcPts val="1600"/>
              </a:lnSpc>
              <a:spcBef>
                <a:spcPts val="1001"/>
              </a:spcBef>
              <a:spcAft>
                <a:spcPts val="601"/>
              </a:spcAft>
              <a:buNone/>
            </a:pPr>
            <a:r>
              <a:rPr b="0" sz="1600">
                <a:solidFill>
                  <a:schemeClr val="dk1"/>
                </a:solidFill>
                <a:latin typeface="Neue Haas Grotesk Text Pro"/>
              </a:rPr>
              <a:t>Aligns with goals to improve patient outcomes through AI automation, reduce costs, and enable faster treatment decisions using comprehensive patient summaries.</a:t>
            </a:r>
          </a:p>
        </p:txBody>
      </p:sp>
    </p:spTree>
  </p:cSld>
  <p:transition>
    <p:fade/>
  </p:transition>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withEffect" fill="hold" presetClass="entr" presetID="10">
                                  <p:stCondLst>
                                    <p:cond delay="250"/>
                                  </p:stCondLst>
                                  <p:iterate type="el">
                                    <p:tmAbs val="100"/>
                                  </p:iterate>
                                  <p:childTnLst>
                                    <p:set>
                                      <p:cBhvr>
                                        <p:cTn id="20" dur="1" fill="hold">
                                          <p:stCondLst>
                                            <p:cond delay="0"/>
                                          </p:stCondLst>
                                        </p:cTn>
                                        <p:tgtEl>
                                          <p:spTgt spid="540"/>
                                        </p:tgtEl>
                                        <p:attrNameLst>
                                          <p:attrName>style.visibility</p:attrName>
                                        </p:attrNameLst>
                                      </p:cBhvr>
                                      <p:to>
                                        <p:strVal val="visible"/>
                                      </p:to>
                                    </p:set>
                                    <p:animEffect filter="fade" transition="in">
                                      <p:cBhvr additive="repl">
                                        <p:cTn id="21"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21840" y="583200"/>
            <a:ext cx="11697480" cy="609120"/>
          </a:xfrm>
          <a:prstGeom prst="rect">
            <a:avLst/>
          </a:prstGeom>
          <a:noFill/>
          <a:ln w="0">
            <a:noFill/>
          </a:ln>
        </p:spPr>
        <p:txBody>
          <a:bodyPr lIns="91440" rIns="91440" tIns="45720" bIns="45720" anchor="t">
            <a:normAutofit/>
          </a:bodyPr>
          <a:p>
            <a:pPr indent="0" defTabSz="914400" marL="0">
              <a:lnSpc>
                <a:spcPts val="2400"/>
              </a:lnSpc>
              <a:buNone/>
            </a:pPr>
            <a:r>
              <a:rPr b="0" sz="2700">
                <a:solidFill>
                  <a:schemeClr val="dk1"/>
                </a:solidFill>
                <a:latin typeface="Neue Haas Grotesk Text Pro"/>
              </a:rPr>
              <a:t>Problem Statement and TPM Role</a:t>
            </a:r>
            <a:endParaRPr b="0" lang="en-US" sz="2200" spc="-1" strike="noStrike">
              <a:solidFill>
                <a:schemeClr val="dk1"/>
              </a:solidFill>
              <a:latin typeface="Neue Haas Grotesk Text Pro"/>
            </a:endParaRPr>
          </a:p>
        </p:txBody>
      </p:sp>
      <p:sp>
        <p:nvSpPr>
          <p:cNvPr id="542" name="TextBox 7"/>
          <p:cNvSpPr/>
          <p:nvPr/>
        </p:nvSpPr>
        <p:spPr>
          <a:xfrm>
            <a:off x="463680" y="1722960"/>
            <a:ext cx="11288520" cy="477864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400"/>
              </a:lnSpc>
              <a:spcBef>
                <a:spcPts val="2500"/>
              </a:spcBef>
              <a:tabLst>
                <a:tab algn="l" pos="0"/>
              </a:tabLst>
            </a:pPr>
            <a:r>
              <a:rPr b="1" sz="1400">
                <a:solidFill>
                  <a:schemeClr val="dk1"/>
                </a:solidFill>
                <a:latin typeface="Neue Haas Grotesk Text Pro"/>
              </a:rPr>
              <a:t>Clear Problem Statement</a:t>
            </a:r>
            <a:endParaRPr b="0" lang="en-US" sz="900" spc="-1" strike="noStrike">
              <a:solidFill>
                <a:srgbClr val="000000"/>
              </a:solidFill>
              <a:latin typeface="Arial"/>
            </a:endParaRPr>
          </a:p>
          <a:p>
            <a:pPr marL="0" indent="0">
              <a:lnSpc>
                <a:spcPts val="1300"/>
              </a:lnSpc>
              <a:spcBef>
                <a:spcPts val="1001"/>
              </a:spcBef>
              <a:spcAft>
                <a:spcPts val="601"/>
              </a:spcAft>
              <a:buNone/>
            </a:pPr>
            <a:r>
              <a:rPr b="0" sz="1300">
                <a:solidFill>
                  <a:schemeClr val="dk1"/>
                </a:solidFill>
                <a:latin typeface="Neue Haas Grotesk Text Pro"/>
              </a:rPr>
              <a:t>Healthcare providers manually process EHR documents with 8-hour TAT per patient. We need an IDP system to extract entities from millions of documents and generate comprehensive summaries.</a:t>
            </a:r>
          </a:p>
          <a:p>
            <a:pPr marL="0" indent="0">
              <a:lnSpc>
                <a:spcPts val="1400"/>
              </a:lnSpc>
              <a:spcBef>
                <a:spcPts val="2500"/>
              </a:spcBef>
              <a:spcAft>
                <a:spcPts val="601"/>
              </a:spcAft>
              <a:buNone/>
            </a:pPr>
            <a:r>
              <a:rPr b="1" sz="1400">
                <a:solidFill>
                  <a:schemeClr val="dk1"/>
                </a:solidFill>
                <a:latin typeface="Neue Haas Grotesk Text Pro"/>
              </a:rPr>
              <a:t>Technical Product Manager Leadership</a:t>
            </a:r>
          </a:p>
          <a:p>
            <a:pPr marL="0" indent="0">
              <a:lnSpc>
                <a:spcPts val="1300"/>
              </a:lnSpc>
              <a:spcBef>
                <a:spcPts val="1001"/>
              </a:spcBef>
              <a:spcAft>
                <a:spcPts val="601"/>
              </a:spcAft>
              <a:buNone/>
            </a:pPr>
            <a:r>
              <a:rPr b="0" sz="1300">
                <a:solidFill>
                  <a:schemeClr val="dk1"/>
                </a:solidFill>
                <a:latin typeface="Neue Haas Grotesk Text Pro"/>
              </a:rPr>
              <a:t>TPM orchestrates technical architecture, coordinates with engineering and ML teams, manages AWS infrastructure, ensures HIPAA compliance, and drives IDP-to-database integration.</a:t>
            </a:r>
          </a:p>
        </p:txBody>
      </p:sp>
      <p:graphicFrame>
        <p:nvGraphicFramePr>
          <p:cNvPr id="543" name="Table 542"/>
          <p:cNvGraphicFramePr>
            <a:graphicFrameLocks noGrp="1"/>
          </p:cNvGraphicFramePr>
          <p:nvPr/>
        </p:nvGraphicFramePr>
        <p:xfrm>
          <a:off x="914400" y="4114800"/>
          <a:ext cx="10058400" cy="1828800"/>
        </p:xfrm>
        <a:graphic>
          <a:graphicData uri="http://schemas.openxmlformats.org/drawingml/2006/table">
            <a:tbl>
              <a:tblPr firstRow="1" bandRow="1">
                <a:tableStyleId>{5C22544A-7EE6-4342-B048-85BDC9FD1C3A}</a:tableStyleId>
              </a:tblPr>
              <a:tblGrid>
                <a:gridCol w="3352800"/>
                <a:gridCol w="3352800"/>
                <a:gridCol w="3352800"/>
              </a:tblGrid>
              <a:tr h="365760">
                <a:tc>
                  <a:txBody>
                    <a:bodyPr/>
                    <a:lstStyle/>
                    <a:p>
                      <a:pPr algn="ctr">
                        <a:defRPr b="1" sz="1100"/>
                      </a:pPr>
                      <a:r>
                        <a:t>Challenge</a:t>
                      </a:r>
                    </a:p>
                  </a:txBody>
                  <a:tcPr>
                    <a:solidFill>
                      <a:srgbClr val="FFC000"/>
                    </a:solidFill>
                  </a:tcPr>
                </a:tc>
                <a:tc>
                  <a:txBody>
                    <a:bodyPr/>
                    <a:lstStyle/>
                    <a:p>
                      <a:pPr algn="ctr">
                        <a:defRPr b="1" sz="1100"/>
                      </a:pPr>
                      <a:r>
                        <a:t>Impact Level</a:t>
                      </a:r>
                    </a:p>
                  </a:txBody>
                  <a:tcPr>
                    <a:solidFill>
                      <a:srgbClr val="FFC000"/>
                    </a:solidFill>
                  </a:tcPr>
                </a:tc>
                <a:tc>
                  <a:txBody>
                    <a:bodyPr/>
                    <a:lstStyle/>
                    <a:p>
                      <a:pPr algn="ctr">
                        <a:defRPr b="1" sz="1100"/>
                      </a:pPr>
                      <a:r>
                        <a:t>Mitigation</a:t>
                      </a:r>
                    </a:p>
                  </a:txBody>
                  <a:tcPr>
                    <a:solidFill>
                      <a:srgbClr val="FFC000"/>
                    </a:solidFill>
                  </a:tcPr>
                </a:tc>
              </a:tr>
              <a:tr h="365760">
                <a:tc>
                  <a:txBody>
                    <a:bodyPr/>
                    <a:lstStyle/>
                    <a:p>
                      <a:pPr>
                        <a:defRPr sz="1000" b="1"/>
                      </a:pPr>
                      <a:r>
                        <a:t>Scale (Millions)</a:t>
                      </a:r>
                    </a:p>
                  </a:txBody>
                  <a:tcPr/>
                </a:tc>
                <a:tc>
                  <a:txBody>
                    <a:bodyPr/>
                    <a:lstStyle/>
                    <a:p>
                      <a:pPr>
                        <a:defRPr sz="1000"/>
                      </a:pPr>
                      <a:r>
                        <a:t>High</a:t>
                      </a:r>
                    </a:p>
                  </a:txBody>
                  <a:tcPr/>
                </a:tc>
                <a:tc>
                  <a:txBody>
                    <a:bodyPr/>
                    <a:lstStyle/>
                    <a:p>
                      <a:pPr>
                        <a:defRPr sz="1000"/>
                      </a:pPr>
                      <a:r>
                        <a:t>AWS Batch</a:t>
                      </a:r>
                    </a:p>
                  </a:txBody>
                  <a:tcPr/>
                </a:tc>
              </a:tr>
              <a:tr h="365760">
                <a:tc>
                  <a:txBody>
                    <a:bodyPr/>
                    <a:lstStyle/>
                    <a:p>
                      <a:pPr>
                        <a:defRPr sz="1000" b="1"/>
                      </a:pPr>
                      <a:r>
                        <a:t>HIPAA</a:t>
                      </a:r>
                    </a:p>
                  </a:txBody>
                  <a:tcPr/>
                </a:tc>
                <a:tc>
                  <a:txBody>
                    <a:bodyPr/>
                    <a:lstStyle/>
                    <a:p>
                      <a:pPr>
                        <a:defRPr sz="1000"/>
                      </a:pPr>
                      <a:r>
                        <a:t>Critical</a:t>
                      </a:r>
                    </a:p>
                  </a:txBody>
                  <a:tcPr/>
                </a:tc>
                <a:tc>
                  <a:txBody>
                    <a:bodyPr/>
                    <a:lstStyle/>
                    <a:p>
                      <a:pPr>
                        <a:defRPr sz="1000"/>
                      </a:pPr>
                      <a:r>
                        <a:t>Security Controls</a:t>
                      </a:r>
                    </a:p>
                  </a:txBody>
                  <a:tcPr/>
                </a:tc>
              </a:tr>
              <a:tr h="365760">
                <a:tc>
                  <a:txBody>
                    <a:bodyPr/>
                    <a:lstStyle/>
                    <a:p>
                      <a:pPr>
                        <a:defRPr sz="1000" b="1"/>
                      </a:pPr>
                      <a:r>
                        <a:t>API Limits</a:t>
                      </a:r>
                    </a:p>
                  </a:txBody>
                  <a:tcPr/>
                </a:tc>
                <a:tc>
                  <a:txBody>
                    <a:bodyPr/>
                    <a:lstStyle/>
                    <a:p>
                      <a:pPr>
                        <a:defRPr sz="1000"/>
                      </a:pPr>
                      <a:r>
                        <a:t>Medium</a:t>
                      </a:r>
                    </a:p>
                  </a:txBody>
                  <a:tcPr/>
                </a:tc>
                <a:tc>
                  <a:txBody>
                    <a:bodyPr/>
                    <a:lstStyle/>
                    <a:p>
                      <a:pPr>
                        <a:defRPr sz="1000"/>
                      </a:pPr>
                      <a:r>
                        <a:t>Async Processing</a:t>
                      </a:r>
                    </a:p>
                  </a:txBody>
                  <a:tcPr/>
                </a:tc>
              </a:tr>
              <a:tr h="365760">
                <a:tc>
                  <a:txBody>
                    <a:bodyPr/>
                    <a:lstStyle/>
                    <a:p>
                      <a:pPr>
                        <a:defRPr sz="1000" b="1"/>
                      </a:pPr>
                      <a:r>
                        <a:t>Data Quality</a:t>
                      </a:r>
                    </a:p>
                  </a:txBody>
                  <a:tcPr/>
                </a:tc>
                <a:tc>
                  <a:txBody>
                    <a:bodyPr/>
                    <a:lstStyle/>
                    <a:p>
                      <a:pPr>
                        <a:defRPr sz="1000"/>
                      </a:pPr>
                      <a:r>
                        <a:t>High</a:t>
                      </a:r>
                    </a:p>
                  </a:txBody>
                  <a:tcPr/>
                </a:tc>
                <a:tc>
                  <a:txBody>
                    <a:bodyPr/>
                    <a:lstStyle/>
                    <a:p>
                      <a:pPr>
                        <a:defRPr sz="1000"/>
                      </a:pPr>
                      <a:r>
                        <a:t>95%+ Validation</a:t>
                      </a:r>
                    </a:p>
                  </a:txBody>
                  <a:tcPr/>
                </a:tc>
              </a:tr>
            </a:tbl>
          </a:graphicData>
        </a:graphic>
      </p:graphicFrame>
    </p:spTree>
  </p:cSld>
  <p:transition>
    <p:fade/>
  </p:transition>
  <p:timing>
    <p:tnLst>
      <p:par>
        <p:cTn id="22" dur="indefinite" restart="never" nodeType="tmRoot">
          <p:childTnLst>
            <p:seq>
              <p:cTn id="23" dur="indefinite" nodeType="mainSeq">
                <p:childTnLst>
                  <p:par>
                    <p:cTn id="24" fill="hold">
                      <p:stCondLst>
                        <p:cond delay="0"/>
                      </p:stCondLst>
                      <p:childTnLst>
                        <p:par>
                          <p:cTn id="25" fill="hold">
                            <p:stCondLst>
                              <p:cond delay="0"/>
                            </p:stCondLst>
                            <p:childTnLst>
                              <p:par>
                                <p:cTn id="26" nodeType="withEffect" fill="hold" presetClass="entr" presetID="10">
                                  <p:stCondLst>
                                    <p:cond delay="250"/>
                                  </p:stCondLst>
                                  <p:iterate type="el">
                                    <p:tmAbs val="100"/>
                                  </p:iterate>
                                  <p:childTnLst>
                                    <p:set>
                                      <p:cBhvr>
                                        <p:cTn id="27" dur="1" fill="hold">
                                          <p:stCondLst>
                                            <p:cond delay="0"/>
                                          </p:stCondLst>
                                        </p:cTn>
                                        <p:tgtEl>
                                          <p:spTgt spid="542"/>
                                        </p:tgtEl>
                                        <p:attrNameLst>
                                          <p:attrName>style.visibility</p:attrName>
                                        </p:attrNameLst>
                                      </p:cBhvr>
                                      <p:to>
                                        <p:strVal val="visible"/>
                                      </p:to>
                                    </p:set>
                                    <p:animEffect filter="fade" transition="in">
                                      <p:cBhvr additive="repl">
                                        <p:cTn id="28" dur="5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9360" y="284040"/>
            <a:ext cx="11452680" cy="78912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Main Challenges and Business Case</a:t>
            </a:r>
            <a:endParaRPr b="0" lang="en-US" sz="2500" spc="-1" strike="noStrike">
              <a:solidFill>
                <a:schemeClr val="dk1"/>
              </a:solidFill>
              <a:latin typeface="Neue Haas Grotesk Text Pro"/>
            </a:endParaRPr>
          </a:p>
        </p:txBody>
      </p:sp>
      <p:sp>
        <p:nvSpPr>
          <p:cNvPr id="544" name="TextBox 7"/>
          <p:cNvSpPr/>
          <p:nvPr/>
        </p:nvSpPr>
        <p:spPr>
          <a:xfrm>
            <a:off x="369360" y="1774440"/>
            <a:ext cx="10975320" cy="295308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400"/>
              </a:lnSpc>
              <a:spcBef>
                <a:spcPts val="2500"/>
              </a:spcBef>
              <a:tabLst>
                <a:tab algn="l" pos="0"/>
              </a:tabLst>
            </a:pPr>
            <a:r>
              <a:rPr b="1" sz="1400">
                <a:solidFill>
                  <a:schemeClr val="dk1"/>
                </a:solidFill>
                <a:latin typeface="Neue Haas Grotesk Text Pro"/>
              </a:rPr>
              <a:t>Early Challenge Identification</a:t>
            </a:r>
            <a:endParaRPr b="0" lang="en-US" sz="1400" spc="-1" strike="noStrike">
              <a:solidFill>
                <a:srgbClr val="000000"/>
              </a:solidFill>
              <a:latin typeface="Arial"/>
            </a:endParaRPr>
          </a:p>
          <a:p>
            <a:pPr marL="0" indent="0">
              <a:lnSpc>
                <a:spcPts val="1300"/>
              </a:lnSpc>
              <a:spcBef>
                <a:spcPts val="1001"/>
              </a:spcBef>
              <a:spcAft>
                <a:spcPts val="601"/>
              </a:spcAft>
              <a:buNone/>
            </a:pPr>
            <a:r>
              <a:rPr b="0" sz="1300">
                <a:solidFill>
                  <a:schemeClr val="dk1"/>
                </a:solidFill>
                <a:latin typeface="Neue Haas Grotesk Text Pro"/>
              </a:rPr>
              <a:t>Handling millions of unstructured EHRs at scale, HIPAA compliance in AWS, Claude API rate limits and batch processing, data quality during extraction, patient aggregation logic, and system integration.</a:t>
            </a:r>
          </a:p>
          <a:p>
            <a:pPr marL="0" indent="0">
              <a:lnSpc>
                <a:spcPts val="1400"/>
              </a:lnSpc>
              <a:spcBef>
                <a:spcPts val="2500"/>
              </a:spcBef>
              <a:spcAft>
                <a:spcPts val="601"/>
              </a:spcAft>
              <a:buNone/>
            </a:pPr>
            <a:r>
              <a:rPr b="1" sz="1400">
                <a:solidFill>
                  <a:schemeClr val="dk1"/>
                </a:solidFill>
                <a:latin typeface="Neue Haas Grotesk Text Pro"/>
              </a:rPr>
              <a:t>Business Case Justification</a:t>
            </a:r>
          </a:p>
          <a:p>
            <a:pPr marL="0" indent="0">
              <a:lnSpc>
                <a:spcPts val="1300"/>
              </a:lnSpc>
              <a:spcBef>
                <a:spcPts val="1001"/>
              </a:spcBef>
              <a:spcAft>
                <a:spcPts val="601"/>
              </a:spcAft>
              <a:buNone/>
            </a:pPr>
            <a:r>
              <a:rPr b="0" sz="1300">
                <a:solidFill>
                  <a:schemeClr val="dk1"/>
                </a:solidFill>
                <a:latin typeface="Neue Haas Grotesk Text Pro"/>
              </a:rPr>
              <a:t>ROI: Reduce TAT from 8 hours to &lt;30 min = 16x throughput. Cost savings include reduced manual labor and faster treatment. Strategic value: AI competitive advantage and enhanced physician decision-making.</a:t>
            </a:r>
          </a:p>
        </p:txBody>
      </p:sp>
    </p:spTree>
  </p:cSld>
  <p:transition>
    <p:fade/>
  </p:transition>
  <p:timing>
    <p:tnLst>
      <p:par>
        <p:cTn id="29" dur="indefinite" restart="never" nodeType="tmRoot">
          <p:childTnLst>
            <p:seq>
              <p:cTn id="30" dur="indefinite" nodeType="mainSeq">
                <p:childTnLst>
                  <p:par>
                    <p:cTn id="31" fill="hold">
                      <p:stCondLst>
                        <p:cond delay="0"/>
                      </p:stCondLst>
                      <p:childTnLst>
                        <p:par>
                          <p:cTn id="32" fill="hold">
                            <p:stCondLst>
                              <p:cond delay="0"/>
                            </p:stCondLst>
                            <p:childTnLst>
                              <p:par>
                                <p:cTn id="33" nodeType="withEffect" fill="hold" presetClass="entr" presetID="10">
                                  <p:stCondLst>
                                    <p:cond delay="250"/>
                                  </p:stCondLst>
                                  <p:iterate type="el">
                                    <p:tmAbs val="100"/>
                                  </p:iterate>
                                  <p:childTnLst>
                                    <p:set>
                                      <p:cBhvr>
                                        <p:cTn id="34" dur="1" fill="hold">
                                          <p:stCondLst>
                                            <p:cond delay="0"/>
                                          </p:stCondLst>
                                        </p:cTn>
                                        <p:tgtEl>
                                          <p:spTgt spid="544"/>
                                        </p:tgtEl>
                                        <p:attrNameLst>
                                          <p:attrName>style.visibility</p:attrName>
                                        </p:attrNameLst>
                                      </p:cBhvr>
                                      <p:to>
                                        <p:strVal val="visible"/>
                                      </p:to>
                                    </p:set>
                                    <p:animEffect filter="fade" transition="in">
                                      <p:cBhvr additive="repl">
                                        <p:cTn id="35" dur="5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431280" y="293400"/>
            <a:ext cx="11124720" cy="96480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Programme Governance</a:t>
            </a:r>
            <a:endParaRPr b="0" lang="en-US" sz="2000" spc="-1" strike="noStrike">
              <a:solidFill>
                <a:schemeClr val="dk1"/>
              </a:solidFill>
              <a:latin typeface="Neue Haas Grotesk Text Pro"/>
            </a:endParaRPr>
          </a:p>
        </p:txBody>
      </p:sp>
      <p:sp>
        <p:nvSpPr>
          <p:cNvPr id="546" name="TextBox 2"/>
          <p:cNvSpPr/>
          <p:nvPr/>
        </p:nvSpPr>
        <p:spPr>
          <a:xfrm>
            <a:off x="369360" y="1774440"/>
            <a:ext cx="10975320" cy="2953080"/>
          </a:xfrm>
          <a:prstGeom prst="rect">
            <a:avLst/>
          </a:prstGeom>
          <a:noFill/>
          <a:ln w="0">
            <a:noFill/>
          </a:ln>
        </p:spPr>
        <p:style>
          <a:lnRef idx="0"/>
          <a:fillRef idx="0"/>
          <a:effectRef idx="0"/>
          <a:fontRef idx="minor"/>
        </p:style>
        <p:txBody>
          <a:bodyPr lIns="90000" rIns="90000" tIns="45000" bIns="45000" anchor="t">
            <a:noAutofit/>
          </a:bodyPr>
          <a:p>
            <a:pPr defTabSz="914400" marL="0" indent="0">
              <a:spcAft>
                <a:spcPts val="601"/>
              </a:spcAft>
              <a:buNone/>
              <a:lnSpc>
                <a:spcPts val="1500"/>
              </a:lnSpc>
              <a:spcBef>
                <a:spcPts val="2000"/>
              </a:spcBef>
            </a:pPr>
            <a:r>
              <a:rPr b="1" sz="1500">
                <a:solidFill>
                  <a:schemeClr val="dk1"/>
                </a:solidFill>
                <a:latin typeface="Neue Haas Grotesk Text Pro"/>
              </a:rPr>
              <a:t>Terms of Reference</a:t>
            </a:r>
            <a:endParaRPr b="0" lang="en-US" sz="1100" spc="-1" strike="noStrike">
              <a:solidFill>
                <a:srgbClr val="000000"/>
              </a:solidFill>
              <a:latin typeface="Arial"/>
            </a:endParaRPr>
          </a:p>
          <a:p>
            <a:pPr marL="0" indent="0">
              <a:lnSpc>
                <a:spcPts val="1300"/>
              </a:lnSpc>
              <a:spcBef>
                <a:spcPts val="800"/>
              </a:spcBef>
              <a:spcAft>
                <a:spcPts val="601"/>
              </a:spcAft>
              <a:buNone/>
            </a:pPr>
            <a:r>
              <a:rPr b="0" sz="1300">
                <a:solidFill>
                  <a:schemeClr val="dk1"/>
                </a:solidFill>
                <a:latin typeface="Neue Haas Grotesk Text Pro"/>
              </a:rPr>
              <a:t>Scope: IDP pipeline, Claude Bedrock integration, S3 document management, patient aggregation database, physician interface. Roles: TPM owns technical delivery, ML Engineers own model performance, Data Engineers manage pipelines.</a:t>
            </a:r>
          </a:p>
          <a:p>
            <a:pPr marL="0" indent="0">
              <a:lnSpc>
                <a:spcPts val="1500"/>
              </a:lnSpc>
              <a:spcBef>
                <a:spcPts val="2000"/>
              </a:spcBef>
              <a:spcAft>
                <a:spcPts val="601"/>
              </a:spcAft>
              <a:buNone/>
            </a:pPr>
            <a:r>
              <a:rPr b="1" sz="1500">
                <a:solidFill>
                  <a:schemeClr val="dk1"/>
                </a:solidFill>
                <a:latin typeface="Neue Haas Grotesk Text Pro"/>
              </a:rPr>
              <a:t>Governance Structure</a:t>
            </a:r>
          </a:p>
          <a:p>
            <a:pPr marL="0" indent="0">
              <a:lnSpc>
                <a:spcPts val="1300"/>
              </a:lnSpc>
              <a:spcBef>
                <a:spcPts val="800"/>
              </a:spcBef>
              <a:spcAft>
                <a:spcPts val="601"/>
              </a:spcAft>
              <a:buNone/>
            </a:pPr>
            <a:r>
              <a:rPr b="0" sz="1300">
                <a:solidFill>
                  <a:schemeClr val="dk1"/>
                </a:solidFill>
                <a:latin typeface="Neue Haas Grotesk Text Pro"/>
              </a:rPr>
              <a:t>Steering Committee (bi-weekly): Clinical leadership, IT, TPM. Technical Review (weekly): ML, Data, Infrastructure, Security. Daily standups for execution team.</a:t>
            </a:r>
          </a:p>
          <a:p>
            <a:pPr marL="0" indent="0">
              <a:lnSpc>
                <a:spcPts val="1500"/>
              </a:lnSpc>
              <a:spcBef>
                <a:spcPts val="2000"/>
              </a:spcBef>
              <a:spcAft>
                <a:spcPts val="601"/>
              </a:spcAft>
              <a:buNone/>
            </a:pPr>
            <a:r>
              <a:rPr b="1" sz="1500">
                <a:solidFill>
                  <a:schemeClr val="dk1"/>
                </a:solidFill>
                <a:latin typeface="Neue Haas Grotesk Text Pro"/>
              </a:rPr>
              <a:t>Control and Compliance</a:t>
            </a:r>
          </a:p>
          <a:p>
            <a:pPr marL="0" indent="0">
              <a:lnSpc>
                <a:spcPts val="1300"/>
              </a:lnSpc>
              <a:spcBef>
                <a:spcPts val="800"/>
              </a:spcBef>
              <a:spcAft>
                <a:spcPts val="601"/>
              </a:spcAft>
              <a:buNone/>
            </a:pPr>
            <a:r>
              <a:rPr b="0" sz="1300">
                <a:solidFill>
                  <a:schemeClr val="dk1"/>
                </a:solidFill>
                <a:latin typeface="Neue Haas Grotesk Text Pro"/>
              </a:rPr>
              <a:t>HIPAA compliance mandatory. AWS security controls (encryption, VPC, IAM). Quality gates for accuracy thresholds. Tolerance: ±10% timeline, ±15% budget, zero tolerance for security breaches.</a:t>
            </a:r>
          </a:p>
        </p:txBody>
      </p:sp>
    </p:spTree>
  </p:cSld>
  <p:transition>
    <p:fade/>
  </p:transition>
  <p:timing>
    <p:tnLst>
      <p:par>
        <p:cTn id="36" dur="indefinite" restart="never" nodeType="tmRoot">
          <p:childTnLst>
            <p:seq>
              <p:cTn id="37" dur="indefinite" nodeType="mainSeq">
                <p:childTnLst>
                  <p:par>
                    <p:cTn id="38" fill="hold">
                      <p:stCondLst>
                        <p:cond delay="0"/>
                      </p:stCondLst>
                      <p:childTnLst>
                        <p:par>
                          <p:cTn id="39" fill="hold">
                            <p:stCondLst>
                              <p:cond delay="0"/>
                            </p:stCondLst>
                            <p:childTnLst>
                              <p:par>
                                <p:cTn id="40" nodeType="withEffect" fill="hold" presetClass="entr" presetID="10">
                                  <p:stCondLst>
                                    <p:cond delay="250"/>
                                  </p:stCondLst>
                                  <p:iterate type="el">
                                    <p:tmAbs val="100"/>
                                  </p:iterate>
                                  <p:childTnLst>
                                    <p:set>
                                      <p:cBhvr>
                                        <p:cTn id="41" dur="1" fill="hold">
                                          <p:stCondLst>
                                            <p:cond delay="0"/>
                                          </p:stCondLst>
                                        </p:cTn>
                                        <p:tgtEl>
                                          <p:spTgt spid="546"/>
                                        </p:tgtEl>
                                        <p:attrNameLst>
                                          <p:attrName>style.visibility</p:attrName>
                                        </p:attrNameLst>
                                      </p:cBhvr>
                                      <p:to>
                                        <p:strVal val="visible"/>
                                      </p:to>
                                    </p:set>
                                    <p:animEffect filter="fade" transition="in">
                                      <p:cBhvr additive="repl">
                                        <p:cTn id="42" dur="5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259920" y="1078920"/>
            <a:ext cx="11325240" cy="1153800"/>
          </a:xfrm>
          <a:prstGeom prst="rect">
            <a:avLst/>
          </a:prstGeom>
          <a:noFill/>
          <a:ln w="0">
            <a:noFill/>
          </a:ln>
        </p:spPr>
        <p:txBody>
          <a:bodyPr lIns="91440" rIns="91440" tIns="45720" bIns="45720" anchor="b">
            <a:normAutofit/>
          </a:bodyPr>
          <a:p>
            <a:pPr indent="0" defTabSz="914400" marL="0">
              <a:lnSpc>
                <a:spcPts val="2400"/>
              </a:lnSpc>
              <a:buNone/>
            </a:pPr>
            <a:r>
              <a:rPr b="0" sz="2700">
                <a:solidFill>
                  <a:schemeClr val="dk1"/>
                </a:solidFill>
                <a:latin typeface="Neue Haas Grotesk Text Pro"/>
              </a:rPr>
              <a:t>Stakeholder Analysis and Requirements</a:t>
            </a:r>
            <a:endParaRPr b="0" lang="en-US" sz="2700" spc="-1" strike="noStrike">
              <a:solidFill>
                <a:schemeClr val="dk1"/>
              </a:solidFill>
              <a:latin typeface="Neue Haas Grotesk Text Pro"/>
            </a:endParaRPr>
          </a:p>
        </p:txBody>
      </p:sp>
      <p:sp>
        <p:nvSpPr>
          <p:cNvPr id="548" name="TextBox 7"/>
          <p:cNvSpPr/>
          <p:nvPr/>
        </p:nvSpPr>
        <p:spPr>
          <a:xfrm>
            <a:off x="567720" y="3099960"/>
            <a:ext cx="11017080" cy="2953080"/>
          </a:xfrm>
          <a:prstGeom prst="rect">
            <a:avLst/>
          </a:prstGeom>
          <a:noFill/>
          <a:ln w="0">
            <a:noFill/>
          </a:ln>
        </p:spPr>
        <p:style>
          <a:lnRef idx="0"/>
          <a:fillRef idx="0"/>
          <a:effectRef idx="0"/>
          <a:fontRef idx="minor"/>
        </p:style>
        <p:txBody>
          <a:bodyPr lIns="90000" rIns="90000" tIns="45000" bIns="45000" anchor="t">
            <a:normAutofit/>
          </a:bodyPr>
          <a:p>
            <a:pPr defTabSz="914400" marL="0" indent="0">
              <a:spcAft>
                <a:spcPts val="601"/>
              </a:spcAft>
              <a:buNone/>
              <a:lnSpc>
                <a:spcPts val="1500"/>
              </a:lnSpc>
              <a:spcBef>
                <a:spcPts val="2000"/>
              </a:spcBef>
              <a:tabLst>
                <a:tab algn="l" pos="0"/>
              </a:tabLst>
            </a:pPr>
            <a:r>
              <a:rPr b="1" sz="1500">
                <a:solidFill>
                  <a:schemeClr val="dk1"/>
                </a:solidFill>
                <a:latin typeface="Neue Haas Grotesk Text Pro"/>
              </a:rPr>
              <a:t>Stakeholder Identification</a:t>
            </a:r>
            <a:endParaRPr b="0" lang="en-US" sz="900" spc="-1" strike="noStrike">
              <a:solidFill>
                <a:srgbClr val="000000"/>
              </a:solidFill>
              <a:latin typeface="Arial"/>
            </a:endParaRPr>
          </a:p>
          <a:p>
            <a:pPr marL="0" indent="0">
              <a:lnSpc>
                <a:spcPts val="1300"/>
              </a:lnSpc>
              <a:spcBef>
                <a:spcPts val="800"/>
              </a:spcBef>
              <a:spcAft>
                <a:spcPts val="601"/>
              </a:spcAft>
              <a:buNone/>
            </a:pPr>
            <a:r>
              <a:rPr b="0" sz="1300">
                <a:solidFill>
                  <a:schemeClr val="dk1"/>
                </a:solidFill>
                <a:latin typeface="Neue Haas Grotesk Text Pro"/>
              </a:rPr>
              <a:t>Primary: Physicians, Clinical staff, IT teams. Secondary: Compliance officers, Hospital administrators, Patients. Technical: ML Engineers, Data Engineers, DBAs, Security, AWS architects.</a:t>
            </a:r>
          </a:p>
          <a:p>
            <a:pPr marL="0" indent="0">
              <a:lnSpc>
                <a:spcPts val="1500"/>
              </a:lnSpc>
              <a:spcBef>
                <a:spcPts val="2000"/>
              </a:spcBef>
              <a:spcAft>
                <a:spcPts val="601"/>
              </a:spcAft>
              <a:buNone/>
            </a:pPr>
            <a:r>
              <a:rPr b="1" sz="1500">
                <a:solidFill>
                  <a:schemeClr val="dk1"/>
                </a:solidFill>
                <a:latin typeface="Neue Haas Grotesk Text Pro"/>
              </a:rPr>
              <a:t>Understanding Stakeholder Needs</a:t>
            </a:r>
          </a:p>
          <a:p>
            <a:pPr marL="0" indent="0">
              <a:lnSpc>
                <a:spcPts val="1300"/>
              </a:lnSpc>
              <a:spcBef>
                <a:spcPts val="800"/>
              </a:spcBef>
              <a:spcAft>
                <a:spcPts val="601"/>
              </a:spcAft>
              <a:buNone/>
            </a:pPr>
            <a:r>
              <a:rPr b="0" sz="1300">
                <a:solidFill>
                  <a:schemeClr val="dk1"/>
                </a:solidFill>
                <a:latin typeface="Neue Haas Grotesk Text Pro"/>
              </a:rPr>
              <a:t>Physicians: Fast access to patient history, accurate extraction, intuitive summaries. IT: Scalable AWS architecture, minimal overhead. Compliance: HIPAA audit trails, encryption, access controls.</a:t>
            </a:r>
          </a:p>
          <a:p>
            <a:pPr marL="0" indent="0">
              <a:lnSpc>
                <a:spcPts val="1500"/>
              </a:lnSpc>
              <a:spcBef>
                <a:spcPts val="2000"/>
              </a:spcBef>
              <a:spcAft>
                <a:spcPts val="601"/>
              </a:spcAft>
              <a:buNone/>
            </a:pPr>
            <a:r>
              <a:rPr b="1" sz="1500">
                <a:solidFill>
                  <a:schemeClr val="dk1"/>
                </a:solidFill>
                <a:latin typeface="Neue Haas Grotesk Text Pro"/>
              </a:rPr>
              <a:t>High-Level Requirements</a:t>
            </a:r>
          </a:p>
          <a:p>
            <a:pPr marL="0" indent="0">
              <a:lnSpc>
                <a:spcPts val="1300"/>
              </a:lnSpc>
              <a:spcBef>
                <a:spcPts val="800"/>
              </a:spcBef>
              <a:spcAft>
                <a:spcPts val="601"/>
              </a:spcAft>
              <a:buNone/>
            </a:pPr>
            <a:r>
              <a:rPr b="0" sz="1300">
                <a:solidFill>
                  <a:schemeClr val="dk1"/>
                </a:solidFill>
                <a:latin typeface="Neue Haas Grotesk Text Pro"/>
              </a:rPr>
              <a:t>Functional: Process millions of EHR PDFs, extract entities via Claude, aggregate by patient, generate summaries. Non-functional: &lt;30 min TAT, 99.5% uptime, HIPAA compliant, 10K+ docs/day, &lt;$0.50 per doc.</a:t>
            </a:r>
          </a:p>
        </p:txBody>
      </p:sp>
    </p:spTree>
  </p:cSld>
  <p:transition>
    <p:fade/>
  </p:transition>
  <p:timing>
    <p:tnLst>
      <p:par>
        <p:cTn id="43" dur="indefinite" restart="never" nodeType="tmRoot">
          <p:childTnLst>
            <p:seq>
              <p:cTn id="44" dur="indefinite" nodeType="mainSeq">
                <p:childTnLst>
                  <p:par>
                    <p:cTn id="45" fill="hold">
                      <p:stCondLst>
                        <p:cond delay="0"/>
                      </p:stCondLst>
                      <p:childTnLst>
                        <p:par>
                          <p:cTn id="46" fill="hold">
                            <p:stCondLst>
                              <p:cond delay="0"/>
                            </p:stCondLst>
                            <p:childTnLst>
                              <p:par>
                                <p:cTn id="47" nodeType="withEffect" fill="hold" presetClass="entr" presetID="10">
                                  <p:stCondLst>
                                    <p:cond delay="250"/>
                                  </p:stCondLst>
                                  <p:iterate type="el">
                                    <p:tmAbs val="100"/>
                                  </p:iterate>
                                  <p:childTnLst>
                                    <p:set>
                                      <p:cBhvr>
                                        <p:cTn id="48" dur="1" fill="hold">
                                          <p:stCondLst>
                                            <p:cond delay="0"/>
                                          </p:stCondLst>
                                        </p:cTn>
                                        <p:tgtEl>
                                          <p:spTgt spid="548"/>
                                        </p:tgtEl>
                                        <p:attrNameLst>
                                          <p:attrName>style.visibility</p:attrName>
                                        </p:attrNameLst>
                                      </p:cBhvr>
                                      <p:to>
                                        <p:strVal val="visible"/>
                                      </p:to>
                                    </p:set>
                                    <p:animEffect filter="fade" transition="in">
                                      <p:cBhvr additive="repl">
                                        <p:cTn id="49" dur="5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49" name="PlaceHolder 1"/>
          <p:cNvSpPr>
            <a:spLocks noGrp="1"/>
          </p:cNvSpPr>
          <p:nvPr>
            <p:ph type="title"/>
          </p:nvPr>
        </p:nvSpPr>
        <p:spPr>
          <a:xfrm>
            <a:off x="287280" y="2444040"/>
            <a:ext cx="11394000" cy="4008600"/>
          </a:xfrm>
          <a:prstGeom prst="rect">
            <a:avLst/>
          </a:prstGeom>
          <a:noFill/>
          <a:ln w="0">
            <a:noFill/>
          </a:ln>
        </p:spPr>
        <p:txBody>
          <a:bodyPr lIns="91440" rIns="91440" tIns="45720" bIns="45720" anchor="t">
            <a:normAutofit/>
          </a:bodyPr>
          <a:p>
            <a:pPr indent="0" defTabSz="914400" marL="0">
              <a:lnSpc>
                <a:spcPts val="4860"/>
              </a:lnSpc>
              <a:buNone/>
            </a:pPr>
            <a:r>
              <a:rPr b="1" sz="5400">
                <a:solidFill>
                  <a:srgbClr val="FFC000"/>
                </a:solidFill>
                <a:latin typeface="Neue Haas Grotesk Text Pro"/>
              </a:rPr>
              <a:t>Implementation:
Planning, Executing, And Managing Change</a:t>
            </a:r>
            <a:endParaRPr b="0" lang="en-US" sz="5600" spc="-1" strike="noStrike">
              <a:solidFill>
                <a:schemeClr val="dk1"/>
              </a:solidFill>
              <a:latin typeface="Neue Haas Grotesk Text Pro"/>
            </a:endParaRPr>
          </a:p>
        </p:txBody>
      </p:sp>
      <p:graphicFrame>
        <p:nvGraphicFramePr>
          <p:cNvPr id="550" name="Chart 549"/>
          <p:cNvGraphicFramePr>
            <a:graphicFrameLocks noGrp="1"/>
          </p:cNvGraphicFramePr>
          <p:nvPr/>
        </p:nvGraphicFramePr>
        <p:xfrm>
          <a:off x="6858000" y="1371600"/>
          <a:ext cx="5029200" cy="2286000"/>
        </p:xfrm>
        <a:graphic>
          <a:graphicData uri="http://schemas.openxmlformats.org/drawingml/2006/chart">
            <c:chart xmlns:c="http://schemas.openxmlformats.org/drawingml/2006/chart" r:id="rId3"/>
          </a:graphicData>
        </a:graphic>
      </p:graphicFrame>
    </p:spTree>
  </p:cSld>
  <p:transition>
    <p:fade/>
  </p:transition>
  <p:timing>
    <p:tnLst>
      <p:par>
        <p:cTn id="50" dur="indefinite" restart="never" nodeType="tmRoot">
          <p:childTnLst>
            <p:seq>
              <p:cTn id="51" dur="indefinite" nodeType="mainSeq">
                <p:childTnLst>
                  <p:par>
                    <p:cTn id="52" fill="hold">
                      <p:stCondLst>
                        <p:cond delay="0"/>
                      </p:stCondLst>
                      <p:childTnLst>
                        <p:par>
                          <p:cTn id="53" fill="hold">
                            <p:stCondLst>
                              <p:cond delay="0"/>
                            </p:stCondLst>
                            <p:childTnLst>
                              <p:par>
                                <p:cTn id="54" nodeType="withEffect" fill="hold" presetClass="entr" presetID="10">
                                  <p:stCondLst>
                                    <p:cond delay="500"/>
                                  </p:stCondLst>
                                  <p:iterate type="el">
                                    <p:tmAbs val="100"/>
                                  </p:iterate>
                                  <p:childTnLst>
                                    <p:set>
                                      <p:cBhvr>
                                        <p:cTn id="55" dur="1" fill="hold">
                                          <p:stCondLst>
                                            <p:cond delay="0"/>
                                          </p:stCondLst>
                                        </p:cTn>
                                        <p:tgtEl>
                                          <p:spTgt spid="549"/>
                                        </p:tgtEl>
                                        <p:attrNameLst>
                                          <p:attrName>style.visibility</p:attrName>
                                        </p:attrNameLst>
                                      </p:cBhvr>
                                      <p:to>
                                        <p:strVal val="visible"/>
                                      </p:to>
                                    </p:set>
                                    <p:animEffect filter="fade" transition="in">
                                      <p:cBhvr additive="repl">
                                        <p:cTn id="56" dur="7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PRO AND CONS">
      <a:dk1>
        <a:srgbClr val="000000"/>
      </a:dk1>
      <a:lt1>
        <a:srgbClr val="ffffff"/>
      </a:lt1>
      <a:dk2>
        <a:srgbClr val="595959"/>
      </a:dk2>
      <a:lt2>
        <a:srgbClr val="eeeeee"/>
      </a:lt2>
      <a:accent1>
        <a:srgbClr val="0f4b8f"/>
      </a:accent1>
      <a:accent2>
        <a:srgbClr val="ffc000"/>
      </a:accent2>
      <a:accent3>
        <a:srgbClr val="bf6ce3"/>
      </a:accent3>
      <a:accent4>
        <a:srgbClr val="1565c0"/>
      </a:accent4>
      <a:accent5>
        <a:srgbClr val="43b766"/>
      </a:accent5>
      <a:accent6>
        <a:srgbClr val="8a23b6"/>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2.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3.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4.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5.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6.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7.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8.xml><?xml version="1.0" encoding="utf-8"?>
<a:theme xmlns:a="http://schemas.openxmlformats.org/drawingml/2006/main" xmlns:r="http://schemas.openxmlformats.org/officeDocument/2006/relationships" name="1_GestaltVTI">
  <a:themeElements>
    <a:clrScheme name="Gestalt">
      <a:dk1>
        <a:srgbClr val="000000"/>
      </a:dk1>
      <a:lt1>
        <a:srgbClr val="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9.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0.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1.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2.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3.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4.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5.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6.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7.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8.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9.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0.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1.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2.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3.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4.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5.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6.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7.xml><?xml version="1.0" encoding="utf-8"?>
<a:theme xmlns:a="http://schemas.openxmlformats.org/drawingml/2006/main" xmlns:r="http://schemas.openxmlformats.org/officeDocument/2006/relationships" name="1_VanillaVTI">
  <a:themeElements>
    <a:clrScheme name="Vanilla">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asisVTI">
  <a:themeElements>
    <a:clrScheme name="Oasis">
      <a:dk1>
        <a:srgbClr val="131313"/>
      </a:dk1>
      <a:lt1>
        <a:srgbClr val="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pitchFamily="0" charset="1"/>
        <a:ea typeface=""/>
        <a:cs typeface=""/>
      </a:majorFont>
      <a:minorFont>
        <a:latin typeface="Neue Haas Grotesk Text Pro"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4577</TotalTime>
  <Application>LibreOffice/24.2.7.2$Linux_X86_64 LibreOffice_project/420$Build-2</Application>
  <AppVersion>15.0000</AppVersion>
  <Words>1880</Words>
  <Paragraphs>178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2025-11-14T11:00:17Z</dcterms:created>
  <dc:creator>Pushkar Mahajan</dc:creator>
  <dc:description/>
  <dc:language>en-US</dc:language>
  <cp:lastModifiedBy>Pushkar Mahajan</cp:lastModifiedBy>
  <dcterms:modified xsi:type="dcterms:W3CDTF">2025-11-18T19:00:08Z</dcterms:modified>
  <cp:revision>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25</vt:r8>
  </property>
  <property fmtid="{D5CDD505-2E9C-101B-9397-08002B2CF9AE}" pid="3" name="PresentationFormat">
    <vt:lpwstr>Widescreen</vt:lpwstr>
  </property>
  <property fmtid="{D5CDD505-2E9C-101B-9397-08002B2CF9AE}" pid="4" name="Slides">
    <vt:r8>25</vt:r8>
  </property>
</Properties>
</file>